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5" r:id="rId4"/>
    <p:sldId id="262" r:id="rId5"/>
    <p:sldId id="264" r:id="rId6"/>
    <p:sldId id="261" r:id="rId7"/>
    <p:sldId id="259" r:id="rId8"/>
    <p:sldId id="260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4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42193-DFB8-4AA3-BA88-41893DD4C54D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823FB-A674-486A-A890-055BE19E6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43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42193-DFB8-4AA3-BA88-41893DD4C54D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823FB-A674-486A-A890-055BE19E6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725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42193-DFB8-4AA3-BA88-41893DD4C54D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823FB-A674-486A-A890-055BE19E6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393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42193-DFB8-4AA3-BA88-41893DD4C54D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823FB-A674-486A-A890-055BE19E6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042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42193-DFB8-4AA3-BA88-41893DD4C54D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823FB-A674-486A-A890-055BE19E6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7406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42193-DFB8-4AA3-BA88-41893DD4C54D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823FB-A674-486A-A890-055BE19E6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673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42193-DFB8-4AA3-BA88-41893DD4C54D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823FB-A674-486A-A890-055BE19E6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308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42193-DFB8-4AA3-BA88-41893DD4C54D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823FB-A674-486A-A890-055BE19E6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732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42193-DFB8-4AA3-BA88-41893DD4C54D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823FB-A674-486A-A890-055BE19E6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476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42193-DFB8-4AA3-BA88-41893DD4C54D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823FB-A674-486A-A890-055BE19E6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9411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42193-DFB8-4AA3-BA88-41893DD4C54D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823FB-A674-486A-A890-055BE19E6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328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A42193-DFB8-4AA3-BA88-41893DD4C54D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D823FB-A674-486A-A890-055BE19E6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511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18592" y="512370"/>
            <a:ext cx="793576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Rounded MT Bold" panose="020F0704030504030204" pitchFamily="34" charset="0"/>
              </a:rPr>
              <a:t>Meet the Teacher</a:t>
            </a:r>
          </a:p>
          <a:p>
            <a:pPr algn="ctr"/>
            <a:endParaRPr lang="en-US" sz="7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Rounded MT Bold" panose="020F0704030504030204" pitchFamily="34" charset="0"/>
            </a:endParaRPr>
          </a:p>
          <a:p>
            <a:pPr algn="ctr"/>
            <a:r>
              <a:rPr lang="en-US" sz="7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Rounded MT Bold" panose="020F0704030504030204" pitchFamily="34" charset="0"/>
              </a:rPr>
              <a:t>Year 3</a:t>
            </a:r>
          </a:p>
        </p:txBody>
      </p:sp>
      <p:pic>
        <p:nvPicPr>
          <p:cNvPr id="5" name="Picture 4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43"/>
          <a:stretch/>
        </p:blipFill>
        <p:spPr>
          <a:xfrm>
            <a:off x="7955280" y="2057400"/>
            <a:ext cx="2459736" cy="336499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514466" y="5683103"/>
            <a:ext cx="33413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>
                  <a:solidFill>
                    <a:schemeClr val="accent5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Rounded MT Bold" panose="020F0704030504030204" pitchFamily="34" charset="0"/>
              </a:rPr>
              <a:t>Mrs Moss</a:t>
            </a:r>
          </a:p>
        </p:txBody>
      </p:sp>
    </p:spTree>
    <p:extLst>
      <p:ext uri="{BB962C8B-B14F-4D97-AF65-F5344CB8AC3E}">
        <p14:creationId xmlns:p14="http://schemas.microsoft.com/office/powerpoint/2010/main" val="9308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29"/>
    </mc:Choice>
    <mc:Fallback xmlns="">
      <p:transition spd="slow" advTm="19629"/>
    </mc:Fallback>
  </mc:AlternateContent>
  <p:extLst>
    <p:ext uri="{E180D4A7-C9FB-4DFB-919C-405C955672EB}">
      <p14:showEvtLst xmlns:p14="http://schemas.microsoft.com/office/powerpoint/2010/main">
        <p14:playEvt time="3914" objId="10"/>
        <p14:triggerEvt type="onClick" time="3914" objId="10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3192" y="100890"/>
            <a:ext cx="11512296" cy="350865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Rounded MT Bold" panose="020F0704030504030204" pitchFamily="34" charset="0"/>
              </a:rPr>
              <a:t>The Year 3 Team: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&gt; Teachers – </a:t>
            </a:r>
            <a:r>
              <a:rPr lang="en-US" sz="2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Mrs</a:t>
            </a:r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Moss &amp; </a:t>
            </a:r>
            <a:r>
              <a:rPr lang="en-US" sz="2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Mrs</a:t>
            </a:r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2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Bluck</a:t>
            </a:r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&gt; Teaching Assistants – Miss Birchall, Miss Bailey &amp; Miss McManus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6289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60"/>
    </mc:Choice>
    <mc:Fallback xmlns="">
      <p:transition spd="slow" advTm="2566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3192" y="100890"/>
            <a:ext cx="11512296" cy="393954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Rounded MT Bold" panose="020F0704030504030204" pitchFamily="34" charset="0"/>
              </a:rPr>
              <a:t>The school day :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&gt; Arrive: 8.45am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&gt; Playtime: 10.30am – toast or fruit/veg sticks (eaten before playtime)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&gt; End of Day: 3.20pm – school playground right hand side of MUGA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84892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60"/>
    </mc:Choice>
    <mc:Fallback xmlns="">
      <p:transition spd="slow" advTm="2566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3192" y="100890"/>
            <a:ext cx="11512296" cy="566308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Rounded MT Bold" panose="020F0704030504030204" pitchFamily="34" charset="0"/>
              </a:rPr>
              <a:t>Behaviour :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Class Charter agreements: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	&gt; Show Kindness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	&gt; Show Respect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	&gt; Do Our Best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	&gt; Be Ready to Learn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2050" name="Picture 2" descr="Children Different Races Hugging Each Others Stock Vector (Royalty Free)  1133296391 | Shutterstock">
            <a:extLst>
              <a:ext uri="{FF2B5EF4-FFF2-40B4-BE49-F238E27FC236}">
                <a16:creationId xmlns:a16="http://schemas.microsoft.com/office/drawing/2014/main" id="{BDD21DFA-3904-2C19-B499-AB930D0AAA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639" b="7774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612"/>
          <a:stretch/>
        </p:blipFill>
        <p:spPr bwMode="auto">
          <a:xfrm rot="871005">
            <a:off x="5450521" y="1034048"/>
            <a:ext cx="6420368" cy="2812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349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241"/>
    </mc:Choice>
    <mc:Fallback xmlns="">
      <p:transition spd="slow" advTm="5324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3192" y="100890"/>
            <a:ext cx="11512296" cy="480131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Rounded MT Bold" panose="020F0704030504030204" pitchFamily="34" charset="0"/>
              </a:rPr>
              <a:t>I-Pads :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	&gt; E-Safety / Rules for safe use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	&gt; Help with focus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	&gt; Respond on I-Pads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	&gt; Own logins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2" name="Picture 2" descr="Ipad clip art Vectors - Download Free High-Quality Vectors | Magnific  (formerly Freepik)">
            <a:extLst>
              <a:ext uri="{FF2B5EF4-FFF2-40B4-BE49-F238E27FC236}">
                <a16:creationId xmlns:a16="http://schemas.microsoft.com/office/drawing/2014/main" id="{4CD34B5F-CDD3-22E6-E8F7-3E6EB1735F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0841" y="0"/>
            <a:ext cx="5962650" cy="596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2002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241"/>
    </mc:Choice>
    <mc:Fallback xmlns="">
      <p:transition spd="slow" advTm="5324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3192" y="100890"/>
            <a:ext cx="11512296" cy="65248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Rounded MT Bold" panose="020F0704030504030204" pitchFamily="34" charset="0"/>
              </a:rPr>
              <a:t>Important information :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&gt; </a:t>
            </a:r>
            <a:r>
              <a:rPr lang="en-US" sz="2800" b="1" u="sng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Reading:</a:t>
            </a: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Expectation of at least 10 minutes daily practice at home – please sign diary</a:t>
            </a: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Reading Books will be changed as needed.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&gt; </a:t>
            </a:r>
            <a:r>
              <a:rPr lang="en-US" sz="2800" b="1" u="sng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Spelling:  </a:t>
            </a: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Spellings will be sent home weekly to practice for a test (usually on Thursdays)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&gt; </a:t>
            </a:r>
            <a:r>
              <a:rPr lang="en-US" sz="2800" b="1" u="sng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Times Tables:</a:t>
            </a: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Times Table Rock Stars codes will be added to reading diaries to allow for practice at home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02374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097"/>
    </mc:Choice>
    <mc:Fallback xmlns="">
      <p:transition spd="slow" advTm="104097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3192" y="100890"/>
            <a:ext cx="11512296" cy="443198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Rounded MT Bold" panose="020F0704030504030204" pitchFamily="34" charset="0"/>
              </a:rPr>
              <a:t>Important information :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&gt; </a:t>
            </a:r>
            <a:r>
              <a:rPr lang="en-US" sz="2800" b="1" u="sng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PE days </a:t>
            </a:r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– Tuesday and Forest school on Fridays (Autumn 1) 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&gt; </a:t>
            </a:r>
            <a:r>
              <a:rPr lang="en-US" sz="2800" b="1" u="sng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Uniform</a:t>
            </a:r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– We expect children to be wearing correct uniform and footwear 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&gt; </a:t>
            </a:r>
            <a:r>
              <a:rPr lang="en-US" sz="2800" b="1" u="sng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School lunches </a:t>
            </a:r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– these should be ordered the day before via </a:t>
            </a:r>
            <a:r>
              <a:rPr lang="en-US" sz="2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ParentPay</a:t>
            </a:r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endParaRPr lang="en-U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9385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218"/>
    </mc:Choice>
    <mc:Fallback xmlns="">
      <p:transition spd="slow" advTm="67218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3192" y="100890"/>
            <a:ext cx="11512296" cy="65864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Rounded MT Bold" panose="020F0704030504030204" pitchFamily="34" charset="0"/>
              </a:rPr>
              <a:t>Important information :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&gt; </a:t>
            </a:r>
            <a:r>
              <a:rPr lang="en-US" sz="2800" b="1" u="sng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Swimming</a:t>
            </a:r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– before October half term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&gt; </a:t>
            </a:r>
            <a:r>
              <a:rPr lang="en-US" sz="2800" b="1" u="sng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Spring Term Production </a:t>
            </a:r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– with Year 4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&gt; </a:t>
            </a:r>
            <a:r>
              <a:rPr lang="en-US" sz="2800" b="1" u="sng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House Points / Track Its</a:t>
            </a:r>
            <a:r>
              <a:rPr lang="en-US" sz="280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– rewards for positive behaviour, attitude and effort that build up to Bronze, Silver and Gold Awards</a:t>
            </a:r>
          </a:p>
          <a:p>
            <a:endParaRPr lang="en-US" sz="2800" b="1" u="sng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&gt; </a:t>
            </a:r>
            <a:r>
              <a:rPr lang="en-US" sz="2800" b="1" u="sng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Newsletters / Email </a:t>
            </a:r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– Keep up to date about assemblies etc.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endParaRPr lang="en-U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64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164"/>
    </mc:Choice>
    <mc:Fallback xmlns="">
      <p:transition spd="slow" advTm="101164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3192" y="100890"/>
            <a:ext cx="7118031" cy="480131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Rounded MT Bold" panose="020F0704030504030204" pitchFamily="34" charset="0"/>
              </a:rPr>
              <a:t>Working together :</a:t>
            </a:r>
          </a:p>
          <a:p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en-GB" altLang="en-US" sz="2800" b="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 you have any questions, please feel free to speak to me at the end of the day on the playground or make an appointment through the office.</a:t>
            </a:r>
            <a:br>
              <a:rPr lang="en-GB" altLang="en-US" sz="2800" b="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GB" sz="2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2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Thank you for your support. </a:t>
            </a:r>
            <a:br>
              <a:rPr lang="en-GB" sz="2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GB" sz="2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2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 have had a great start to the school year!</a:t>
            </a:r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368,600+ Children Smiling Stock Illustrations, Royalty-Free Vector Graphics  &amp; Clip Art - iStock | Group of children smiling, Young children smiling,  Getting ready to run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40" b="92610" l="81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7350" y="2103215"/>
            <a:ext cx="5829300" cy="4124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368,600+ Children Smiling Stock Illustrations, Royalty-Free Vector Graphics  &amp; Clip Art - iStock | Group of children smiling, Young children smiling,  Getting ready to run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1324" y="-119063"/>
            <a:ext cx="5829300" cy="4124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Straight Connector 2"/>
          <p:cNvCxnSpPr/>
          <p:nvPr/>
        </p:nvCxnSpPr>
        <p:spPr>
          <a:xfrm flipV="1">
            <a:off x="10634472" y="1856232"/>
            <a:ext cx="765874" cy="173736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Arc 5"/>
          <p:cNvSpPr/>
          <p:nvPr/>
        </p:nvSpPr>
        <p:spPr>
          <a:xfrm>
            <a:off x="10335069" y="2103215"/>
            <a:ext cx="1227645" cy="832009"/>
          </a:xfrm>
          <a:prstGeom prst="arc">
            <a:avLst>
              <a:gd name="adj1" fmla="val 14104746"/>
              <a:gd name="adj2" fmla="val 0"/>
            </a:avLst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c 9"/>
          <p:cNvSpPr/>
          <p:nvPr/>
        </p:nvSpPr>
        <p:spPr>
          <a:xfrm>
            <a:off x="7799133" y="768096"/>
            <a:ext cx="1227645" cy="832009"/>
          </a:xfrm>
          <a:prstGeom prst="arc">
            <a:avLst>
              <a:gd name="adj1" fmla="val 14104746"/>
              <a:gd name="adj2" fmla="val 0"/>
            </a:avLst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c 10"/>
          <p:cNvSpPr/>
          <p:nvPr/>
        </p:nvSpPr>
        <p:spPr>
          <a:xfrm>
            <a:off x="7708329" y="1102933"/>
            <a:ext cx="1227645" cy="323532"/>
          </a:xfrm>
          <a:prstGeom prst="arc">
            <a:avLst>
              <a:gd name="adj1" fmla="val 14104746"/>
              <a:gd name="adj2" fmla="val 0"/>
            </a:avLst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67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231"/>
    </mc:Choice>
    <mc:Fallback xmlns="">
      <p:transition spd="slow" advTm="41231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340</Words>
  <Application>Microsoft Office PowerPoint</Application>
  <PresentationFormat>Widescreen</PresentationFormat>
  <Paragraphs>69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Arial Rounded MT Bold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St. Annes Catholic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Moss</dc:creator>
  <cp:lastModifiedBy>Sarah Moss</cp:lastModifiedBy>
  <cp:revision>12</cp:revision>
  <dcterms:created xsi:type="dcterms:W3CDTF">2025-09-19T12:26:10Z</dcterms:created>
  <dcterms:modified xsi:type="dcterms:W3CDTF">2026-09-18T12:11:16Z</dcterms:modified>
</cp:coreProperties>
</file>