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63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3CECE7-3D1C-4F5D-97A2-1F34DFD1861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4D77CC6-647B-4DCF-9D71-AE8B9B45D10D}">
      <dgm:prSet/>
      <dgm:spPr/>
      <dgm:t>
        <a:bodyPr/>
        <a:lstStyle/>
        <a:p>
          <a:r>
            <a:rPr lang="en-GB" dirty="0"/>
            <a:t>Individual passwords for Times Tables Rockstars are in the front of their reading records. </a:t>
          </a:r>
          <a:endParaRPr lang="en-US" dirty="0"/>
        </a:p>
      </dgm:t>
    </dgm:pt>
    <dgm:pt modelId="{0D89892A-93DC-44BE-AB99-B6DCB8EFA5A8}" type="parTrans" cxnId="{BF2DF091-49E1-440E-8196-B7CB087CDFF6}">
      <dgm:prSet/>
      <dgm:spPr/>
      <dgm:t>
        <a:bodyPr/>
        <a:lstStyle/>
        <a:p>
          <a:endParaRPr lang="en-US"/>
        </a:p>
      </dgm:t>
    </dgm:pt>
    <dgm:pt modelId="{2233F403-35C5-475B-A874-DC792725EB1B}" type="sibTrans" cxnId="{BF2DF091-49E1-440E-8196-B7CB087CDFF6}">
      <dgm:prSet/>
      <dgm:spPr/>
      <dgm:t>
        <a:bodyPr/>
        <a:lstStyle/>
        <a:p>
          <a:endParaRPr lang="en-US"/>
        </a:p>
      </dgm:t>
    </dgm:pt>
    <dgm:pt modelId="{0B001834-FD81-4B1E-8A09-89C69607B9FA}">
      <dgm:prSet/>
      <dgm:spPr/>
      <dgm:t>
        <a:bodyPr/>
        <a:lstStyle/>
        <a:p>
          <a:r>
            <a:rPr lang="en-GB" dirty="0"/>
            <a:t>Spellings will be sent home every Friday and tested on the following Tuesday. </a:t>
          </a:r>
          <a:endParaRPr lang="en-US" dirty="0"/>
        </a:p>
      </dgm:t>
    </dgm:pt>
    <dgm:pt modelId="{76A03215-009E-453B-9C09-5A7062356AD9}" type="parTrans" cxnId="{C7CCF966-EB3C-4F02-AC54-337CF76EAD80}">
      <dgm:prSet/>
      <dgm:spPr/>
      <dgm:t>
        <a:bodyPr/>
        <a:lstStyle/>
        <a:p>
          <a:endParaRPr lang="en-US"/>
        </a:p>
      </dgm:t>
    </dgm:pt>
    <dgm:pt modelId="{35082664-19D0-433A-86E6-D9023DC80C9B}" type="sibTrans" cxnId="{C7CCF966-EB3C-4F02-AC54-337CF76EAD80}">
      <dgm:prSet/>
      <dgm:spPr/>
      <dgm:t>
        <a:bodyPr/>
        <a:lstStyle/>
        <a:p>
          <a:endParaRPr lang="en-US"/>
        </a:p>
      </dgm:t>
    </dgm:pt>
    <dgm:pt modelId="{43A394DD-853F-4EE5-B2B5-1B4C3DB11454}">
      <dgm:prSet/>
      <dgm:spPr/>
      <dgm:t>
        <a:bodyPr/>
        <a:lstStyle/>
        <a:p>
          <a:r>
            <a:rPr lang="en-GB" dirty="0"/>
            <a:t>The expectation is that children read every night to parents for 10 minutes and the reading record is signed. Books will be changed as and when pupils finish them</a:t>
          </a:r>
          <a:endParaRPr lang="en-US" dirty="0"/>
        </a:p>
      </dgm:t>
    </dgm:pt>
    <dgm:pt modelId="{CAF7DD63-A98F-4E07-A663-1F38A76A4966}" type="parTrans" cxnId="{798DB4D2-EFC3-4636-944E-175541393CDA}">
      <dgm:prSet/>
      <dgm:spPr/>
      <dgm:t>
        <a:bodyPr/>
        <a:lstStyle/>
        <a:p>
          <a:endParaRPr lang="en-US"/>
        </a:p>
      </dgm:t>
    </dgm:pt>
    <dgm:pt modelId="{C6DE6A35-8EB2-4C81-8E4E-EDE72C8684EF}" type="sibTrans" cxnId="{798DB4D2-EFC3-4636-944E-175541393CDA}">
      <dgm:prSet/>
      <dgm:spPr/>
      <dgm:t>
        <a:bodyPr/>
        <a:lstStyle/>
        <a:p>
          <a:endParaRPr lang="en-US"/>
        </a:p>
      </dgm:t>
    </dgm:pt>
    <dgm:pt modelId="{C5D06835-AF2E-4BCD-857B-621ABD1E0662}">
      <dgm:prSet/>
      <dgm:spPr/>
      <dgm:t>
        <a:bodyPr/>
        <a:lstStyle/>
        <a:p>
          <a:r>
            <a:rPr lang="en-GB" dirty="0"/>
            <a:t>There is no homework other than reading, spellings and Times Tables practice</a:t>
          </a:r>
          <a:endParaRPr lang="en-US" dirty="0"/>
        </a:p>
      </dgm:t>
    </dgm:pt>
    <dgm:pt modelId="{552077ED-E55F-4B04-A19F-A9B30C9DEA00}" type="parTrans" cxnId="{C4A376D1-7C35-4DD8-9845-123D1B53B0DF}">
      <dgm:prSet/>
      <dgm:spPr/>
      <dgm:t>
        <a:bodyPr/>
        <a:lstStyle/>
        <a:p>
          <a:endParaRPr lang="en-US"/>
        </a:p>
      </dgm:t>
    </dgm:pt>
    <dgm:pt modelId="{39FB0534-4349-4C5A-8B61-BCE14ADE8BE2}" type="sibTrans" cxnId="{C4A376D1-7C35-4DD8-9845-123D1B53B0DF}">
      <dgm:prSet/>
      <dgm:spPr/>
      <dgm:t>
        <a:bodyPr/>
        <a:lstStyle/>
        <a:p>
          <a:endParaRPr lang="en-US"/>
        </a:p>
      </dgm:t>
    </dgm:pt>
    <dgm:pt modelId="{63B1AFDD-89B1-4C88-AED8-4FC982257C61}">
      <dgm:prSet/>
      <dgm:spPr/>
      <dgm:t>
        <a:bodyPr/>
        <a:lstStyle/>
        <a:p>
          <a:r>
            <a:rPr lang="en-GB" dirty="0"/>
            <a:t>Uniform – no jewellery is to be worn plastic plugs for pierced ears.  No polo shirts.  </a:t>
          </a:r>
          <a:endParaRPr lang="en-US" dirty="0"/>
        </a:p>
      </dgm:t>
    </dgm:pt>
    <dgm:pt modelId="{7551AF27-C20A-447A-BC8C-53B5EC5461B1}" type="parTrans" cxnId="{A43FF675-775F-4628-8812-3D689D99959F}">
      <dgm:prSet/>
      <dgm:spPr/>
      <dgm:t>
        <a:bodyPr/>
        <a:lstStyle/>
        <a:p>
          <a:endParaRPr lang="en-US"/>
        </a:p>
      </dgm:t>
    </dgm:pt>
    <dgm:pt modelId="{FB76D29E-D385-4187-806F-6AC4A0FFF605}" type="sibTrans" cxnId="{A43FF675-775F-4628-8812-3D689D99959F}">
      <dgm:prSet/>
      <dgm:spPr/>
      <dgm:t>
        <a:bodyPr/>
        <a:lstStyle/>
        <a:p>
          <a:endParaRPr lang="en-US"/>
        </a:p>
      </dgm:t>
    </dgm:pt>
    <dgm:pt modelId="{69AED136-70D9-488C-BEC4-B577A57D4939}">
      <dgm:prSet/>
      <dgm:spPr/>
      <dgm:t>
        <a:bodyPr/>
        <a:lstStyle/>
        <a:p>
          <a:r>
            <a:rPr lang="en-US" dirty="0"/>
            <a:t>PE is Monday for the first half term and swimming in the final two weeks before Autumn 1 ends. </a:t>
          </a:r>
        </a:p>
      </dgm:t>
    </dgm:pt>
    <dgm:pt modelId="{8DB520C4-88C4-4236-91FF-8E7D39D43F64}" type="parTrans" cxnId="{761E52D4-D93A-42BA-A9C1-E159A091362D}">
      <dgm:prSet/>
      <dgm:spPr/>
      <dgm:t>
        <a:bodyPr/>
        <a:lstStyle/>
        <a:p>
          <a:endParaRPr lang="en-US"/>
        </a:p>
      </dgm:t>
    </dgm:pt>
    <dgm:pt modelId="{4A0CA038-937B-4EC3-A97A-1D040D59F0BE}" type="sibTrans" cxnId="{761E52D4-D93A-42BA-A9C1-E159A091362D}">
      <dgm:prSet/>
      <dgm:spPr/>
      <dgm:t>
        <a:bodyPr/>
        <a:lstStyle/>
        <a:p>
          <a:endParaRPr lang="en-US"/>
        </a:p>
      </dgm:t>
    </dgm:pt>
    <dgm:pt modelId="{B6A756B8-73D8-4F34-9CBE-3CFF597F3303}" type="pres">
      <dgm:prSet presAssocID="{DB3CECE7-3D1C-4F5D-97A2-1F34DFD1861C}" presName="linear" presStyleCnt="0">
        <dgm:presLayoutVars>
          <dgm:animLvl val="lvl"/>
          <dgm:resizeHandles val="exact"/>
        </dgm:presLayoutVars>
      </dgm:prSet>
      <dgm:spPr/>
    </dgm:pt>
    <dgm:pt modelId="{2C93A1E5-2686-4C1E-A671-091DD419F1CC}" type="pres">
      <dgm:prSet presAssocID="{B4D77CC6-647B-4DCF-9D71-AE8B9B45D10D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500615C-A6D6-4B87-824E-0A7EA94F33A8}" type="pres">
      <dgm:prSet presAssocID="{2233F403-35C5-475B-A874-DC792725EB1B}" presName="spacer" presStyleCnt="0"/>
      <dgm:spPr/>
    </dgm:pt>
    <dgm:pt modelId="{55C36297-237D-41E1-8BD2-F0E9A9540FAA}" type="pres">
      <dgm:prSet presAssocID="{0B001834-FD81-4B1E-8A09-89C69607B9F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5BB5F90D-B85B-4E67-BB06-AD80855B9F75}" type="pres">
      <dgm:prSet presAssocID="{35082664-19D0-433A-86E6-D9023DC80C9B}" presName="spacer" presStyleCnt="0"/>
      <dgm:spPr/>
    </dgm:pt>
    <dgm:pt modelId="{59E66402-2294-4690-8042-358C70D5ECAD}" type="pres">
      <dgm:prSet presAssocID="{43A394DD-853F-4EE5-B2B5-1B4C3DB1145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5128FFA5-1375-4426-A8EA-5629C9564198}" type="pres">
      <dgm:prSet presAssocID="{C6DE6A35-8EB2-4C81-8E4E-EDE72C8684EF}" presName="spacer" presStyleCnt="0"/>
      <dgm:spPr/>
    </dgm:pt>
    <dgm:pt modelId="{21324409-5C77-4B38-A9CC-636FD26B72A5}" type="pres">
      <dgm:prSet presAssocID="{C5D06835-AF2E-4BCD-857B-621ABD1E066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A8E9943-6AD2-4518-8C91-E12DA9961659}" type="pres">
      <dgm:prSet presAssocID="{39FB0534-4349-4C5A-8B61-BCE14ADE8BE2}" presName="spacer" presStyleCnt="0"/>
      <dgm:spPr/>
    </dgm:pt>
    <dgm:pt modelId="{D8CCEA8F-8FC0-4D58-AAEE-75B149EEBED6}" type="pres">
      <dgm:prSet presAssocID="{63B1AFDD-89B1-4C88-AED8-4FC982257C6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C77830A7-3D80-42E8-8D50-63C5277B9F69}" type="pres">
      <dgm:prSet presAssocID="{FB76D29E-D385-4187-806F-6AC4A0FFF605}" presName="spacer" presStyleCnt="0"/>
      <dgm:spPr/>
    </dgm:pt>
    <dgm:pt modelId="{1238683C-A7E7-4BFF-B44B-471D27BC5E21}" type="pres">
      <dgm:prSet presAssocID="{69AED136-70D9-488C-BEC4-B577A57D4939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B3DEF864-EED3-4C74-92CC-63A33E2396D3}" type="presOf" srcId="{B4D77CC6-647B-4DCF-9D71-AE8B9B45D10D}" destId="{2C93A1E5-2686-4C1E-A671-091DD419F1CC}" srcOrd="0" destOrd="0" presId="urn:microsoft.com/office/officeart/2005/8/layout/vList2"/>
    <dgm:cxn modelId="{C7CCF966-EB3C-4F02-AC54-337CF76EAD80}" srcId="{DB3CECE7-3D1C-4F5D-97A2-1F34DFD1861C}" destId="{0B001834-FD81-4B1E-8A09-89C69607B9FA}" srcOrd="1" destOrd="0" parTransId="{76A03215-009E-453B-9C09-5A7062356AD9}" sibTransId="{35082664-19D0-433A-86E6-D9023DC80C9B}"/>
    <dgm:cxn modelId="{57764955-8FA4-4005-BCA1-FA162373C392}" type="presOf" srcId="{DB3CECE7-3D1C-4F5D-97A2-1F34DFD1861C}" destId="{B6A756B8-73D8-4F34-9CBE-3CFF597F3303}" srcOrd="0" destOrd="0" presId="urn:microsoft.com/office/officeart/2005/8/layout/vList2"/>
    <dgm:cxn modelId="{A43FF675-775F-4628-8812-3D689D99959F}" srcId="{DB3CECE7-3D1C-4F5D-97A2-1F34DFD1861C}" destId="{63B1AFDD-89B1-4C88-AED8-4FC982257C61}" srcOrd="4" destOrd="0" parTransId="{7551AF27-C20A-447A-BC8C-53B5EC5461B1}" sibTransId="{FB76D29E-D385-4187-806F-6AC4A0FFF605}"/>
    <dgm:cxn modelId="{BF2DF091-49E1-440E-8196-B7CB087CDFF6}" srcId="{DB3CECE7-3D1C-4F5D-97A2-1F34DFD1861C}" destId="{B4D77CC6-647B-4DCF-9D71-AE8B9B45D10D}" srcOrd="0" destOrd="0" parTransId="{0D89892A-93DC-44BE-AB99-B6DCB8EFA5A8}" sibTransId="{2233F403-35C5-475B-A874-DC792725EB1B}"/>
    <dgm:cxn modelId="{E4CC96BA-20DD-4B1B-A64E-BA5A1B4094FB}" type="presOf" srcId="{C5D06835-AF2E-4BCD-857B-621ABD1E0662}" destId="{21324409-5C77-4B38-A9CC-636FD26B72A5}" srcOrd="0" destOrd="0" presId="urn:microsoft.com/office/officeart/2005/8/layout/vList2"/>
    <dgm:cxn modelId="{C4A376D1-7C35-4DD8-9845-123D1B53B0DF}" srcId="{DB3CECE7-3D1C-4F5D-97A2-1F34DFD1861C}" destId="{C5D06835-AF2E-4BCD-857B-621ABD1E0662}" srcOrd="3" destOrd="0" parTransId="{552077ED-E55F-4B04-A19F-A9B30C9DEA00}" sibTransId="{39FB0534-4349-4C5A-8B61-BCE14ADE8BE2}"/>
    <dgm:cxn modelId="{798DB4D2-EFC3-4636-944E-175541393CDA}" srcId="{DB3CECE7-3D1C-4F5D-97A2-1F34DFD1861C}" destId="{43A394DD-853F-4EE5-B2B5-1B4C3DB11454}" srcOrd="2" destOrd="0" parTransId="{CAF7DD63-A98F-4E07-A663-1F38A76A4966}" sibTransId="{C6DE6A35-8EB2-4C81-8E4E-EDE72C8684EF}"/>
    <dgm:cxn modelId="{761E52D4-D93A-42BA-A9C1-E159A091362D}" srcId="{DB3CECE7-3D1C-4F5D-97A2-1F34DFD1861C}" destId="{69AED136-70D9-488C-BEC4-B577A57D4939}" srcOrd="5" destOrd="0" parTransId="{8DB520C4-88C4-4236-91FF-8E7D39D43F64}" sibTransId="{4A0CA038-937B-4EC3-A97A-1D040D59F0BE}"/>
    <dgm:cxn modelId="{EC6538D5-54D7-46B8-9A3B-790C26758CAC}" type="presOf" srcId="{43A394DD-853F-4EE5-B2B5-1B4C3DB11454}" destId="{59E66402-2294-4690-8042-358C70D5ECAD}" srcOrd="0" destOrd="0" presId="urn:microsoft.com/office/officeart/2005/8/layout/vList2"/>
    <dgm:cxn modelId="{ABE85BD9-8341-4B5B-8171-634431317BEE}" type="presOf" srcId="{69AED136-70D9-488C-BEC4-B577A57D4939}" destId="{1238683C-A7E7-4BFF-B44B-471D27BC5E21}" srcOrd="0" destOrd="0" presId="urn:microsoft.com/office/officeart/2005/8/layout/vList2"/>
    <dgm:cxn modelId="{04850DE3-BC26-4DB0-95B6-F76165A4772F}" type="presOf" srcId="{63B1AFDD-89B1-4C88-AED8-4FC982257C61}" destId="{D8CCEA8F-8FC0-4D58-AAEE-75B149EEBED6}" srcOrd="0" destOrd="0" presId="urn:microsoft.com/office/officeart/2005/8/layout/vList2"/>
    <dgm:cxn modelId="{D5B52AE3-5D5B-4B8B-A122-76583268D170}" type="presOf" srcId="{0B001834-FD81-4B1E-8A09-89C69607B9FA}" destId="{55C36297-237D-41E1-8BD2-F0E9A9540FAA}" srcOrd="0" destOrd="0" presId="urn:microsoft.com/office/officeart/2005/8/layout/vList2"/>
    <dgm:cxn modelId="{104FBD28-865B-4C11-BD11-D1BD986D1666}" type="presParOf" srcId="{B6A756B8-73D8-4F34-9CBE-3CFF597F3303}" destId="{2C93A1E5-2686-4C1E-A671-091DD419F1CC}" srcOrd="0" destOrd="0" presId="urn:microsoft.com/office/officeart/2005/8/layout/vList2"/>
    <dgm:cxn modelId="{C5F7F04D-ABD6-4F30-B7E2-7B2C661360F7}" type="presParOf" srcId="{B6A756B8-73D8-4F34-9CBE-3CFF597F3303}" destId="{E500615C-A6D6-4B87-824E-0A7EA94F33A8}" srcOrd="1" destOrd="0" presId="urn:microsoft.com/office/officeart/2005/8/layout/vList2"/>
    <dgm:cxn modelId="{1458BECD-C24E-4F0C-8ECB-EE506A985E76}" type="presParOf" srcId="{B6A756B8-73D8-4F34-9CBE-3CFF597F3303}" destId="{55C36297-237D-41E1-8BD2-F0E9A9540FAA}" srcOrd="2" destOrd="0" presId="urn:microsoft.com/office/officeart/2005/8/layout/vList2"/>
    <dgm:cxn modelId="{7EE9AF2F-FBB6-4530-806D-820CDE08B0C7}" type="presParOf" srcId="{B6A756B8-73D8-4F34-9CBE-3CFF597F3303}" destId="{5BB5F90D-B85B-4E67-BB06-AD80855B9F75}" srcOrd="3" destOrd="0" presId="urn:microsoft.com/office/officeart/2005/8/layout/vList2"/>
    <dgm:cxn modelId="{1CBE73B2-73F9-41A1-9745-F34FE2F0E7B5}" type="presParOf" srcId="{B6A756B8-73D8-4F34-9CBE-3CFF597F3303}" destId="{59E66402-2294-4690-8042-358C70D5ECAD}" srcOrd="4" destOrd="0" presId="urn:microsoft.com/office/officeart/2005/8/layout/vList2"/>
    <dgm:cxn modelId="{EE642FA9-41EC-4B3A-9D05-91AFA194AE1B}" type="presParOf" srcId="{B6A756B8-73D8-4F34-9CBE-3CFF597F3303}" destId="{5128FFA5-1375-4426-A8EA-5629C9564198}" srcOrd="5" destOrd="0" presId="urn:microsoft.com/office/officeart/2005/8/layout/vList2"/>
    <dgm:cxn modelId="{CBA80E52-F6E4-4CBA-B61D-5A0E1B0EC3F1}" type="presParOf" srcId="{B6A756B8-73D8-4F34-9CBE-3CFF597F3303}" destId="{21324409-5C77-4B38-A9CC-636FD26B72A5}" srcOrd="6" destOrd="0" presId="urn:microsoft.com/office/officeart/2005/8/layout/vList2"/>
    <dgm:cxn modelId="{12172642-2D09-41F8-ADCB-D2E41F52D8C4}" type="presParOf" srcId="{B6A756B8-73D8-4F34-9CBE-3CFF597F3303}" destId="{2A8E9943-6AD2-4518-8C91-E12DA9961659}" srcOrd="7" destOrd="0" presId="urn:microsoft.com/office/officeart/2005/8/layout/vList2"/>
    <dgm:cxn modelId="{2533E2D3-DF8F-430D-AE8A-F5A50396AABB}" type="presParOf" srcId="{B6A756B8-73D8-4F34-9CBE-3CFF597F3303}" destId="{D8CCEA8F-8FC0-4D58-AAEE-75B149EEBED6}" srcOrd="8" destOrd="0" presId="urn:microsoft.com/office/officeart/2005/8/layout/vList2"/>
    <dgm:cxn modelId="{8FCF1FED-B3E3-4651-ACBB-1FEDD51266C7}" type="presParOf" srcId="{B6A756B8-73D8-4F34-9CBE-3CFF597F3303}" destId="{C77830A7-3D80-42E8-8D50-63C5277B9F69}" srcOrd="9" destOrd="0" presId="urn:microsoft.com/office/officeart/2005/8/layout/vList2"/>
    <dgm:cxn modelId="{E8C5DDD7-C915-4063-A749-8792447CE127}" type="presParOf" srcId="{B6A756B8-73D8-4F34-9CBE-3CFF597F3303}" destId="{1238683C-A7E7-4BFF-B44B-471D27BC5E2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0841AD-6324-4BBC-9022-4623BECA8937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BA103B-BE57-4F29-8F11-DDF701DA799E}">
      <dgm:prSet/>
      <dgm:spPr/>
      <dgm:t>
        <a:bodyPr/>
        <a:lstStyle/>
        <a:p>
          <a:r>
            <a:rPr lang="en-GB" dirty="0"/>
            <a:t>Pupils should be coming into school at 8:45am, in order to be registered promptly </a:t>
          </a:r>
          <a:endParaRPr lang="en-US" dirty="0"/>
        </a:p>
      </dgm:t>
    </dgm:pt>
    <dgm:pt modelId="{88964223-4A8D-41DB-B807-572999503CB7}" type="parTrans" cxnId="{241F29CB-2F61-4B0E-ABF8-C2B1E4B03525}">
      <dgm:prSet/>
      <dgm:spPr/>
      <dgm:t>
        <a:bodyPr/>
        <a:lstStyle/>
        <a:p>
          <a:endParaRPr lang="en-US"/>
        </a:p>
      </dgm:t>
    </dgm:pt>
    <dgm:pt modelId="{5A04690B-BDC4-4A3D-89D4-5379863DB6C5}" type="sibTrans" cxnId="{241F29CB-2F61-4B0E-ABF8-C2B1E4B03525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6E2A2873-6B96-4AD1-AB6A-4972E2D4F7AB}">
      <dgm:prSet/>
      <dgm:spPr/>
      <dgm:t>
        <a:bodyPr/>
        <a:lstStyle/>
        <a:p>
          <a:r>
            <a:rPr lang="en-GB"/>
            <a:t>Where possible school meals should be ordered via the app before school</a:t>
          </a:r>
          <a:endParaRPr lang="en-US"/>
        </a:p>
      </dgm:t>
    </dgm:pt>
    <dgm:pt modelId="{B6A8AEF0-300E-42DA-BE20-2CB23F65DE1C}" type="parTrans" cxnId="{F84568E5-04D8-4FFD-B36E-2C4264757A8B}">
      <dgm:prSet/>
      <dgm:spPr/>
      <dgm:t>
        <a:bodyPr/>
        <a:lstStyle/>
        <a:p>
          <a:endParaRPr lang="en-US"/>
        </a:p>
      </dgm:t>
    </dgm:pt>
    <dgm:pt modelId="{205411F7-A9ED-4F66-BD88-2F2F21B1F5E9}" type="sibTrans" cxnId="{F84568E5-04D8-4FFD-B36E-2C4264757A8B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6DBC81D1-A5B1-4526-A6EE-FA8A22196E0D}">
      <dgm:prSet/>
      <dgm:spPr/>
      <dgm:t>
        <a:bodyPr/>
        <a:lstStyle/>
        <a:p>
          <a:r>
            <a:rPr lang="en-GB" dirty="0"/>
            <a:t>The school day ends at 3:20pm and pupils will be collected from the end of the MUGA</a:t>
          </a:r>
          <a:endParaRPr lang="en-US" dirty="0"/>
        </a:p>
      </dgm:t>
    </dgm:pt>
    <dgm:pt modelId="{7ABD538D-29A1-4C14-A90B-279E47E25E8D}" type="parTrans" cxnId="{EF9F8571-4425-4F7F-AE67-CD15B64517AD}">
      <dgm:prSet/>
      <dgm:spPr/>
      <dgm:t>
        <a:bodyPr/>
        <a:lstStyle/>
        <a:p>
          <a:endParaRPr lang="en-US"/>
        </a:p>
      </dgm:t>
    </dgm:pt>
    <dgm:pt modelId="{9640B4C1-F067-48BF-9D65-FDF2FBBDD2CE}" type="sibTrans" cxnId="{EF9F8571-4425-4F7F-AE67-CD15B64517AD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BD9C50D2-FFD5-45DC-8D89-6C79159B4F21}">
      <dgm:prSet/>
      <dgm:spPr/>
      <dgm:t>
        <a:bodyPr/>
        <a:lstStyle/>
        <a:p>
          <a:r>
            <a:rPr lang="en-GB" dirty="0"/>
            <a:t>Toast can be ordered as a snack for the pupils to have at breaktime. Pupils can bring their own fruit</a:t>
          </a:r>
          <a:endParaRPr lang="en-US" dirty="0"/>
        </a:p>
      </dgm:t>
    </dgm:pt>
    <dgm:pt modelId="{19CF2325-F558-45FC-B596-9334A87034A9}" type="parTrans" cxnId="{45AF5320-AF24-4891-9B13-D755FEB584C6}">
      <dgm:prSet/>
      <dgm:spPr/>
      <dgm:t>
        <a:bodyPr/>
        <a:lstStyle/>
        <a:p>
          <a:endParaRPr lang="en-GB"/>
        </a:p>
      </dgm:t>
    </dgm:pt>
    <dgm:pt modelId="{CEC232FA-DCBA-41B1-8619-E4C2632FC6C9}" type="sibTrans" cxnId="{45AF5320-AF24-4891-9B13-D755FEB584C6}">
      <dgm:prSet phldrT="4" phldr="0"/>
      <dgm:spPr/>
      <dgm:t>
        <a:bodyPr/>
        <a:lstStyle/>
        <a:p>
          <a:r>
            <a:rPr lang="en-GB"/>
            <a:t>4</a:t>
          </a:r>
        </a:p>
      </dgm:t>
    </dgm:pt>
    <dgm:pt modelId="{03129F7C-820D-4DC0-BCE1-CE033DD89795}">
      <dgm:prSet/>
      <dgm:spPr/>
      <dgm:t>
        <a:bodyPr/>
        <a:lstStyle/>
        <a:p>
          <a:r>
            <a:rPr lang="en-GB" dirty="0"/>
            <a:t>Celebration assemblies are once a month on a Friday morning  parents are welcome to attend </a:t>
          </a:r>
          <a:endParaRPr lang="en-US" dirty="0"/>
        </a:p>
      </dgm:t>
    </dgm:pt>
    <dgm:pt modelId="{3125E734-44B8-409D-ADA4-9B6C3BF021EC}" type="parTrans" cxnId="{9DD4139C-F55C-40AA-9201-3864A727FC0C}">
      <dgm:prSet/>
      <dgm:spPr/>
      <dgm:t>
        <a:bodyPr/>
        <a:lstStyle/>
        <a:p>
          <a:endParaRPr lang="en-GB"/>
        </a:p>
      </dgm:t>
    </dgm:pt>
    <dgm:pt modelId="{E2A64BE0-9827-4248-ACA0-E248874524AD}" type="sibTrans" cxnId="{9DD4139C-F55C-40AA-9201-3864A727FC0C}">
      <dgm:prSet phldrT="5" phldr="0"/>
      <dgm:spPr/>
      <dgm:t>
        <a:bodyPr/>
        <a:lstStyle/>
        <a:p>
          <a:r>
            <a:rPr lang="en-GB"/>
            <a:t>5</a:t>
          </a:r>
        </a:p>
      </dgm:t>
    </dgm:pt>
    <dgm:pt modelId="{4A132D2D-D62C-46A6-AA07-66B502610EBE}">
      <dgm:prSet/>
      <dgm:spPr/>
      <dgm:t>
        <a:bodyPr/>
        <a:lstStyle/>
        <a:p>
          <a:r>
            <a:rPr lang="en-US" dirty="0"/>
            <a:t>The newsletter comes out on a Friday on the school website, please look out for this as it will contain important updates</a:t>
          </a:r>
        </a:p>
      </dgm:t>
    </dgm:pt>
    <dgm:pt modelId="{54971412-7326-4EBE-8EE6-8CD4D0170CF4}" type="parTrans" cxnId="{C764B414-09DF-4BD8-96C8-52E36BCA10A5}">
      <dgm:prSet/>
      <dgm:spPr/>
      <dgm:t>
        <a:bodyPr/>
        <a:lstStyle/>
        <a:p>
          <a:endParaRPr lang="en-GB"/>
        </a:p>
      </dgm:t>
    </dgm:pt>
    <dgm:pt modelId="{2A125327-5E21-46C6-8581-E3822EBD6714}" type="sibTrans" cxnId="{C764B414-09DF-4BD8-96C8-52E36BCA10A5}">
      <dgm:prSet phldrT="6" phldr="0"/>
      <dgm:spPr/>
      <dgm:t>
        <a:bodyPr/>
        <a:lstStyle/>
        <a:p>
          <a:r>
            <a:rPr lang="en-GB"/>
            <a:t>6</a:t>
          </a:r>
        </a:p>
      </dgm:t>
    </dgm:pt>
    <dgm:pt modelId="{1B08B098-91F7-4010-B52D-8FD761ADE122}" type="pres">
      <dgm:prSet presAssocID="{170841AD-6324-4BBC-9022-4623BECA8937}" presName="linearFlow" presStyleCnt="0">
        <dgm:presLayoutVars>
          <dgm:dir/>
          <dgm:animLvl val="lvl"/>
          <dgm:resizeHandles val="exact"/>
        </dgm:presLayoutVars>
      </dgm:prSet>
      <dgm:spPr/>
    </dgm:pt>
    <dgm:pt modelId="{04D844B3-E020-426C-898D-07E7A8863E45}" type="pres">
      <dgm:prSet presAssocID="{9DBA103B-BE57-4F29-8F11-DDF701DA799E}" presName="compositeNode" presStyleCnt="0"/>
      <dgm:spPr/>
    </dgm:pt>
    <dgm:pt modelId="{1D51A383-7452-4978-AB9A-70FFB6D0B638}" type="pres">
      <dgm:prSet presAssocID="{9DBA103B-BE57-4F29-8F11-DDF701DA799E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92D8AAFA-A113-4326-8923-5B00B03FC475}" type="pres">
      <dgm:prSet presAssocID="{9DBA103B-BE57-4F29-8F11-DDF701DA799E}" presName="parSh" presStyleCnt="0"/>
      <dgm:spPr/>
    </dgm:pt>
    <dgm:pt modelId="{788C5AF2-0F53-4C95-B761-8453558E7639}" type="pres">
      <dgm:prSet presAssocID="{9DBA103B-BE57-4F29-8F11-DDF701DA799E}" presName="lineNode" presStyleLbl="alignAccFollowNode1" presStyleIdx="0" presStyleCnt="18"/>
      <dgm:spPr/>
    </dgm:pt>
    <dgm:pt modelId="{A540F132-15F8-4814-AD47-995AD1E11F92}" type="pres">
      <dgm:prSet presAssocID="{9DBA103B-BE57-4F29-8F11-DDF701DA799E}" presName="lineArrowNode" presStyleLbl="alignAccFollowNode1" presStyleIdx="1" presStyleCnt="18"/>
      <dgm:spPr/>
    </dgm:pt>
    <dgm:pt modelId="{5825FFCB-30A1-424E-8B45-0C3CD1BF5A11}" type="pres">
      <dgm:prSet presAssocID="{5A04690B-BDC4-4A3D-89D4-5379863DB6C5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33A9C377-C9D5-414D-A77F-F7C2108B9187}" type="pres">
      <dgm:prSet presAssocID="{5A04690B-BDC4-4A3D-89D4-5379863DB6C5}" presName="spacerBetweenCircleAndCallout" presStyleCnt="0">
        <dgm:presLayoutVars/>
      </dgm:prSet>
      <dgm:spPr/>
    </dgm:pt>
    <dgm:pt modelId="{79CF1809-6894-4C4A-8487-240481936810}" type="pres">
      <dgm:prSet presAssocID="{9DBA103B-BE57-4F29-8F11-DDF701DA799E}" presName="nodeText" presStyleLbl="alignAccFollowNode1" presStyleIdx="2" presStyleCnt="18">
        <dgm:presLayoutVars>
          <dgm:bulletEnabled val="1"/>
        </dgm:presLayoutVars>
      </dgm:prSet>
      <dgm:spPr/>
    </dgm:pt>
    <dgm:pt modelId="{79C1417C-A496-4470-961D-FDC62E2CAE15}" type="pres">
      <dgm:prSet presAssocID="{5A04690B-BDC4-4A3D-89D4-5379863DB6C5}" presName="sibTransComposite" presStyleCnt="0"/>
      <dgm:spPr/>
    </dgm:pt>
    <dgm:pt modelId="{CB25A736-1964-4D7D-9525-D77AE575A6FF}" type="pres">
      <dgm:prSet presAssocID="{6E2A2873-6B96-4AD1-AB6A-4972E2D4F7AB}" presName="compositeNode" presStyleCnt="0"/>
      <dgm:spPr/>
    </dgm:pt>
    <dgm:pt modelId="{FCC70809-B432-4CD3-9477-F157C3234DAA}" type="pres">
      <dgm:prSet presAssocID="{6E2A2873-6B96-4AD1-AB6A-4972E2D4F7AB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DD72C54-80F5-469C-875F-EC7222C4D898}" type="pres">
      <dgm:prSet presAssocID="{6E2A2873-6B96-4AD1-AB6A-4972E2D4F7AB}" presName="parSh" presStyleCnt="0"/>
      <dgm:spPr/>
    </dgm:pt>
    <dgm:pt modelId="{54FAD3E5-9AC3-44AC-8208-10DDCBEEE28B}" type="pres">
      <dgm:prSet presAssocID="{6E2A2873-6B96-4AD1-AB6A-4972E2D4F7AB}" presName="lineNode" presStyleLbl="alignAccFollowNode1" presStyleIdx="3" presStyleCnt="18"/>
      <dgm:spPr/>
    </dgm:pt>
    <dgm:pt modelId="{B48A7301-EF74-4DF6-9E9B-0E808501F991}" type="pres">
      <dgm:prSet presAssocID="{6E2A2873-6B96-4AD1-AB6A-4972E2D4F7AB}" presName="lineArrowNode" presStyleLbl="alignAccFollowNode1" presStyleIdx="4" presStyleCnt="18"/>
      <dgm:spPr/>
    </dgm:pt>
    <dgm:pt modelId="{D317BB3D-424F-434A-A16B-94C1E9D19243}" type="pres">
      <dgm:prSet presAssocID="{205411F7-A9ED-4F66-BD88-2F2F21B1F5E9}" presName="sibTransNodeCircle" presStyleLbl="alignNode1" presStyleIdx="1" presStyleCnt="6">
        <dgm:presLayoutVars>
          <dgm:chMax val="0"/>
          <dgm:bulletEnabled/>
        </dgm:presLayoutVars>
      </dgm:prSet>
      <dgm:spPr/>
    </dgm:pt>
    <dgm:pt modelId="{AB064297-7964-4786-9D61-8AF0812E0B03}" type="pres">
      <dgm:prSet presAssocID="{205411F7-A9ED-4F66-BD88-2F2F21B1F5E9}" presName="spacerBetweenCircleAndCallout" presStyleCnt="0">
        <dgm:presLayoutVars/>
      </dgm:prSet>
      <dgm:spPr/>
    </dgm:pt>
    <dgm:pt modelId="{5DA4E4CB-A336-465D-A0C2-07D7053D2246}" type="pres">
      <dgm:prSet presAssocID="{6E2A2873-6B96-4AD1-AB6A-4972E2D4F7AB}" presName="nodeText" presStyleLbl="alignAccFollowNode1" presStyleIdx="5" presStyleCnt="18">
        <dgm:presLayoutVars>
          <dgm:bulletEnabled val="1"/>
        </dgm:presLayoutVars>
      </dgm:prSet>
      <dgm:spPr/>
    </dgm:pt>
    <dgm:pt modelId="{C43355AC-81A0-4CC6-820C-3633EDBCDAB8}" type="pres">
      <dgm:prSet presAssocID="{205411F7-A9ED-4F66-BD88-2F2F21B1F5E9}" presName="sibTransComposite" presStyleCnt="0"/>
      <dgm:spPr/>
    </dgm:pt>
    <dgm:pt modelId="{84C38878-01FA-428F-83A0-FA6CDEB64408}" type="pres">
      <dgm:prSet presAssocID="{6DBC81D1-A5B1-4526-A6EE-FA8A22196E0D}" presName="compositeNode" presStyleCnt="0"/>
      <dgm:spPr/>
    </dgm:pt>
    <dgm:pt modelId="{EC13967A-3682-4A3F-9E14-E04DAF127593}" type="pres">
      <dgm:prSet presAssocID="{6DBC81D1-A5B1-4526-A6EE-FA8A22196E0D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DD83192E-3142-4C22-AFFC-EC50D2DD8A2F}" type="pres">
      <dgm:prSet presAssocID="{6DBC81D1-A5B1-4526-A6EE-FA8A22196E0D}" presName="parSh" presStyleCnt="0"/>
      <dgm:spPr/>
    </dgm:pt>
    <dgm:pt modelId="{E73036B8-D048-4B8B-9110-C5DA7FE7A110}" type="pres">
      <dgm:prSet presAssocID="{6DBC81D1-A5B1-4526-A6EE-FA8A22196E0D}" presName="lineNode" presStyleLbl="alignAccFollowNode1" presStyleIdx="6" presStyleCnt="18"/>
      <dgm:spPr/>
    </dgm:pt>
    <dgm:pt modelId="{3D49E63F-BB48-476E-9C22-1AADAF753EA0}" type="pres">
      <dgm:prSet presAssocID="{6DBC81D1-A5B1-4526-A6EE-FA8A22196E0D}" presName="lineArrowNode" presStyleLbl="alignAccFollowNode1" presStyleIdx="7" presStyleCnt="18"/>
      <dgm:spPr/>
    </dgm:pt>
    <dgm:pt modelId="{9787D6BF-14B5-4DBA-A9F6-00E191654795}" type="pres">
      <dgm:prSet presAssocID="{9640B4C1-F067-48BF-9D65-FDF2FBBDD2CE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CCC3A4CB-4694-4624-BACA-2356616A7FA4}" type="pres">
      <dgm:prSet presAssocID="{9640B4C1-F067-48BF-9D65-FDF2FBBDD2CE}" presName="spacerBetweenCircleAndCallout" presStyleCnt="0">
        <dgm:presLayoutVars/>
      </dgm:prSet>
      <dgm:spPr/>
    </dgm:pt>
    <dgm:pt modelId="{7F9CA43A-000B-4B5F-A45F-A1F3EB2D9A12}" type="pres">
      <dgm:prSet presAssocID="{6DBC81D1-A5B1-4526-A6EE-FA8A22196E0D}" presName="nodeText" presStyleLbl="alignAccFollowNode1" presStyleIdx="8" presStyleCnt="18">
        <dgm:presLayoutVars>
          <dgm:bulletEnabled val="1"/>
        </dgm:presLayoutVars>
      </dgm:prSet>
      <dgm:spPr/>
    </dgm:pt>
    <dgm:pt modelId="{4DD444B1-F7C9-4AE9-A5A7-CF288FD62977}" type="pres">
      <dgm:prSet presAssocID="{9640B4C1-F067-48BF-9D65-FDF2FBBDD2CE}" presName="sibTransComposite" presStyleCnt="0"/>
      <dgm:spPr/>
    </dgm:pt>
    <dgm:pt modelId="{3D65A15F-719D-48D7-8AA1-3ACE2322684A}" type="pres">
      <dgm:prSet presAssocID="{BD9C50D2-FFD5-45DC-8D89-6C79159B4F21}" presName="compositeNode" presStyleCnt="0"/>
      <dgm:spPr/>
    </dgm:pt>
    <dgm:pt modelId="{23644977-EF5B-4372-9C79-2614767CCCEE}" type="pres">
      <dgm:prSet presAssocID="{BD9C50D2-FFD5-45DC-8D89-6C79159B4F21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40237F0-25DC-4A6D-891D-9B4F855E1993}" type="pres">
      <dgm:prSet presAssocID="{BD9C50D2-FFD5-45DC-8D89-6C79159B4F21}" presName="parSh" presStyleCnt="0"/>
      <dgm:spPr/>
    </dgm:pt>
    <dgm:pt modelId="{70DA1EAA-579D-4C16-AD24-7FD7DC903685}" type="pres">
      <dgm:prSet presAssocID="{BD9C50D2-FFD5-45DC-8D89-6C79159B4F21}" presName="lineNode" presStyleLbl="alignAccFollowNode1" presStyleIdx="9" presStyleCnt="18"/>
      <dgm:spPr/>
    </dgm:pt>
    <dgm:pt modelId="{80254E8D-C65A-4F70-BF1F-867A605D3F24}" type="pres">
      <dgm:prSet presAssocID="{BD9C50D2-FFD5-45DC-8D89-6C79159B4F21}" presName="lineArrowNode" presStyleLbl="alignAccFollowNode1" presStyleIdx="10" presStyleCnt="18"/>
      <dgm:spPr/>
    </dgm:pt>
    <dgm:pt modelId="{CD3B9F89-0532-49F7-B8A3-764464EE189C}" type="pres">
      <dgm:prSet presAssocID="{CEC232FA-DCBA-41B1-8619-E4C2632FC6C9}" presName="sibTransNodeCircle" presStyleLbl="alignNode1" presStyleIdx="3" presStyleCnt="6">
        <dgm:presLayoutVars>
          <dgm:chMax val="0"/>
          <dgm:bulletEnabled/>
        </dgm:presLayoutVars>
      </dgm:prSet>
      <dgm:spPr/>
    </dgm:pt>
    <dgm:pt modelId="{E4273C4C-5A29-43AB-B2EC-3ACB4C39B567}" type="pres">
      <dgm:prSet presAssocID="{CEC232FA-DCBA-41B1-8619-E4C2632FC6C9}" presName="spacerBetweenCircleAndCallout" presStyleCnt="0">
        <dgm:presLayoutVars/>
      </dgm:prSet>
      <dgm:spPr/>
    </dgm:pt>
    <dgm:pt modelId="{C7E0EE87-E090-41FB-9BD8-A295F4054D31}" type="pres">
      <dgm:prSet presAssocID="{BD9C50D2-FFD5-45DC-8D89-6C79159B4F21}" presName="nodeText" presStyleLbl="alignAccFollowNode1" presStyleIdx="11" presStyleCnt="18">
        <dgm:presLayoutVars>
          <dgm:bulletEnabled val="1"/>
        </dgm:presLayoutVars>
      </dgm:prSet>
      <dgm:spPr/>
    </dgm:pt>
    <dgm:pt modelId="{A617C605-C7C3-4300-A5AC-8FF01B6D476C}" type="pres">
      <dgm:prSet presAssocID="{CEC232FA-DCBA-41B1-8619-E4C2632FC6C9}" presName="sibTransComposite" presStyleCnt="0"/>
      <dgm:spPr/>
    </dgm:pt>
    <dgm:pt modelId="{F5FF1113-A23C-4506-BE66-A2FF58A30E9F}" type="pres">
      <dgm:prSet presAssocID="{03129F7C-820D-4DC0-BCE1-CE033DD89795}" presName="compositeNode" presStyleCnt="0"/>
      <dgm:spPr/>
    </dgm:pt>
    <dgm:pt modelId="{8DAA2F05-F9D2-496B-9CBB-672480517C51}" type="pres">
      <dgm:prSet presAssocID="{03129F7C-820D-4DC0-BCE1-CE033DD89795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D472DFE1-073D-417A-8EEF-58B2CC6F5156}" type="pres">
      <dgm:prSet presAssocID="{03129F7C-820D-4DC0-BCE1-CE033DD89795}" presName="parSh" presStyleCnt="0"/>
      <dgm:spPr/>
    </dgm:pt>
    <dgm:pt modelId="{448D17B1-C4FE-4D40-B11B-0114FF2240D6}" type="pres">
      <dgm:prSet presAssocID="{03129F7C-820D-4DC0-BCE1-CE033DD89795}" presName="lineNode" presStyleLbl="alignAccFollowNode1" presStyleIdx="12" presStyleCnt="18"/>
      <dgm:spPr/>
    </dgm:pt>
    <dgm:pt modelId="{0BBCBC65-A70C-4E21-B965-F03DCD95A197}" type="pres">
      <dgm:prSet presAssocID="{03129F7C-820D-4DC0-BCE1-CE033DD89795}" presName="lineArrowNode" presStyleLbl="alignAccFollowNode1" presStyleIdx="13" presStyleCnt="18"/>
      <dgm:spPr/>
    </dgm:pt>
    <dgm:pt modelId="{88158294-986A-418A-924E-CE1FFF48CC89}" type="pres">
      <dgm:prSet presAssocID="{E2A64BE0-9827-4248-ACA0-E248874524AD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56BB45BE-2E3E-446A-9332-B4DD71576DDD}" type="pres">
      <dgm:prSet presAssocID="{E2A64BE0-9827-4248-ACA0-E248874524AD}" presName="spacerBetweenCircleAndCallout" presStyleCnt="0">
        <dgm:presLayoutVars/>
      </dgm:prSet>
      <dgm:spPr/>
    </dgm:pt>
    <dgm:pt modelId="{A5D20C51-038B-4F2E-85CE-D4F80AAE098A}" type="pres">
      <dgm:prSet presAssocID="{03129F7C-820D-4DC0-BCE1-CE033DD89795}" presName="nodeText" presStyleLbl="alignAccFollowNode1" presStyleIdx="14" presStyleCnt="18">
        <dgm:presLayoutVars>
          <dgm:bulletEnabled val="1"/>
        </dgm:presLayoutVars>
      </dgm:prSet>
      <dgm:spPr/>
    </dgm:pt>
    <dgm:pt modelId="{F6C6D336-9AB0-41BD-836F-424721785B38}" type="pres">
      <dgm:prSet presAssocID="{E2A64BE0-9827-4248-ACA0-E248874524AD}" presName="sibTransComposite" presStyleCnt="0"/>
      <dgm:spPr/>
    </dgm:pt>
    <dgm:pt modelId="{0E836896-9387-4980-BF4D-6DDAD8CA41D0}" type="pres">
      <dgm:prSet presAssocID="{4A132D2D-D62C-46A6-AA07-66B502610EBE}" presName="compositeNode" presStyleCnt="0"/>
      <dgm:spPr/>
    </dgm:pt>
    <dgm:pt modelId="{A413E776-E0C1-4CA4-AD3F-D5B629BCDC2B}" type="pres">
      <dgm:prSet presAssocID="{4A132D2D-D62C-46A6-AA07-66B502610EBE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FEBAE476-E75C-43C2-BEA5-9C3D7C635767}" type="pres">
      <dgm:prSet presAssocID="{4A132D2D-D62C-46A6-AA07-66B502610EBE}" presName="parSh" presStyleCnt="0"/>
      <dgm:spPr/>
    </dgm:pt>
    <dgm:pt modelId="{B7AE3C33-3ED8-4B30-B476-0377183B4D7C}" type="pres">
      <dgm:prSet presAssocID="{4A132D2D-D62C-46A6-AA07-66B502610EBE}" presName="lineNode" presStyleLbl="alignAccFollowNode1" presStyleIdx="15" presStyleCnt="18"/>
      <dgm:spPr/>
    </dgm:pt>
    <dgm:pt modelId="{57DD45B5-C561-46DC-9602-2BF5DEAEC71C}" type="pres">
      <dgm:prSet presAssocID="{4A132D2D-D62C-46A6-AA07-66B502610EBE}" presName="lineArrowNode" presStyleLbl="alignAccFollowNode1" presStyleIdx="16" presStyleCnt="18"/>
      <dgm:spPr/>
    </dgm:pt>
    <dgm:pt modelId="{B927F3D8-75DE-4F56-B1AE-AAC0510AB111}" type="pres">
      <dgm:prSet presAssocID="{2A125327-5E21-46C6-8581-E3822EBD6714}" presName="sibTransNodeCircle" presStyleLbl="alignNode1" presStyleIdx="5" presStyleCnt="6">
        <dgm:presLayoutVars>
          <dgm:chMax val="0"/>
          <dgm:bulletEnabled/>
        </dgm:presLayoutVars>
      </dgm:prSet>
      <dgm:spPr/>
    </dgm:pt>
    <dgm:pt modelId="{7AD6CAFE-2961-4AEC-B412-2B00A9B21522}" type="pres">
      <dgm:prSet presAssocID="{2A125327-5E21-46C6-8581-E3822EBD6714}" presName="spacerBetweenCircleAndCallout" presStyleCnt="0">
        <dgm:presLayoutVars/>
      </dgm:prSet>
      <dgm:spPr/>
    </dgm:pt>
    <dgm:pt modelId="{5C35AB83-3F10-4662-9867-A55D632C450B}" type="pres">
      <dgm:prSet presAssocID="{4A132D2D-D62C-46A6-AA07-66B502610EBE}" presName="nodeText" presStyleLbl="alignAccFollowNode1" presStyleIdx="17" presStyleCnt="18">
        <dgm:presLayoutVars>
          <dgm:bulletEnabled val="1"/>
        </dgm:presLayoutVars>
      </dgm:prSet>
      <dgm:spPr/>
    </dgm:pt>
  </dgm:ptLst>
  <dgm:cxnLst>
    <dgm:cxn modelId="{C764B414-09DF-4BD8-96C8-52E36BCA10A5}" srcId="{170841AD-6324-4BBC-9022-4623BECA8937}" destId="{4A132D2D-D62C-46A6-AA07-66B502610EBE}" srcOrd="5" destOrd="0" parTransId="{54971412-7326-4EBE-8EE6-8CD4D0170CF4}" sibTransId="{2A125327-5E21-46C6-8581-E3822EBD6714}"/>
    <dgm:cxn modelId="{45AF5320-AF24-4891-9B13-D755FEB584C6}" srcId="{170841AD-6324-4BBC-9022-4623BECA8937}" destId="{BD9C50D2-FFD5-45DC-8D89-6C79159B4F21}" srcOrd="3" destOrd="0" parTransId="{19CF2325-F558-45FC-B596-9334A87034A9}" sibTransId="{CEC232FA-DCBA-41B1-8619-E4C2632FC6C9}"/>
    <dgm:cxn modelId="{942AF02B-39C1-44D3-8130-E24F1D87D2D3}" type="presOf" srcId="{03129F7C-820D-4DC0-BCE1-CE033DD89795}" destId="{A5D20C51-038B-4F2E-85CE-D4F80AAE098A}" srcOrd="0" destOrd="0" presId="urn:microsoft.com/office/officeart/2016/7/layout/LinearArrowProcessNumbered"/>
    <dgm:cxn modelId="{4E86C140-6516-4680-90BF-8FF8EA10BE34}" type="presOf" srcId="{CEC232FA-DCBA-41B1-8619-E4C2632FC6C9}" destId="{CD3B9F89-0532-49F7-B8A3-764464EE189C}" srcOrd="0" destOrd="0" presId="urn:microsoft.com/office/officeart/2016/7/layout/LinearArrowProcessNumbered"/>
    <dgm:cxn modelId="{EF9F8571-4425-4F7F-AE67-CD15B64517AD}" srcId="{170841AD-6324-4BBC-9022-4623BECA8937}" destId="{6DBC81D1-A5B1-4526-A6EE-FA8A22196E0D}" srcOrd="2" destOrd="0" parTransId="{7ABD538D-29A1-4C14-A90B-279E47E25E8D}" sibTransId="{9640B4C1-F067-48BF-9D65-FDF2FBBDD2CE}"/>
    <dgm:cxn modelId="{39211C7D-A2FC-4627-A3AC-31469EBF838B}" type="presOf" srcId="{E2A64BE0-9827-4248-ACA0-E248874524AD}" destId="{88158294-986A-418A-924E-CE1FFF48CC89}" srcOrd="0" destOrd="0" presId="urn:microsoft.com/office/officeart/2016/7/layout/LinearArrowProcessNumbered"/>
    <dgm:cxn modelId="{9DD4139C-F55C-40AA-9201-3864A727FC0C}" srcId="{170841AD-6324-4BBC-9022-4623BECA8937}" destId="{03129F7C-820D-4DC0-BCE1-CE033DD89795}" srcOrd="4" destOrd="0" parTransId="{3125E734-44B8-409D-ADA4-9B6C3BF021EC}" sibTransId="{E2A64BE0-9827-4248-ACA0-E248874524AD}"/>
    <dgm:cxn modelId="{75602AAD-8B0C-4C78-831E-546DD1808B18}" type="presOf" srcId="{5A04690B-BDC4-4A3D-89D4-5379863DB6C5}" destId="{5825FFCB-30A1-424E-8B45-0C3CD1BF5A11}" srcOrd="0" destOrd="0" presId="urn:microsoft.com/office/officeart/2016/7/layout/LinearArrowProcessNumbered"/>
    <dgm:cxn modelId="{10AC5BBB-32D3-49A0-90BB-ED25426A9E6E}" type="presOf" srcId="{9640B4C1-F067-48BF-9D65-FDF2FBBDD2CE}" destId="{9787D6BF-14B5-4DBA-A9F6-00E191654795}" srcOrd="0" destOrd="0" presId="urn:microsoft.com/office/officeart/2016/7/layout/LinearArrowProcessNumbered"/>
    <dgm:cxn modelId="{FCCDD2BB-67D4-435E-970A-544EF8FE914B}" type="presOf" srcId="{2A125327-5E21-46C6-8581-E3822EBD6714}" destId="{B927F3D8-75DE-4F56-B1AE-AAC0510AB111}" srcOrd="0" destOrd="0" presId="urn:microsoft.com/office/officeart/2016/7/layout/LinearArrowProcessNumbered"/>
    <dgm:cxn modelId="{0C0047BF-0229-4DA4-9914-14DD6869B8FA}" type="presOf" srcId="{9DBA103B-BE57-4F29-8F11-DDF701DA799E}" destId="{79CF1809-6894-4C4A-8487-240481936810}" srcOrd="0" destOrd="0" presId="urn:microsoft.com/office/officeart/2016/7/layout/LinearArrowProcessNumbered"/>
    <dgm:cxn modelId="{14D141C2-0FE4-4E82-9C49-9C6566950034}" type="presOf" srcId="{4A132D2D-D62C-46A6-AA07-66B502610EBE}" destId="{5C35AB83-3F10-4662-9867-A55D632C450B}" srcOrd="0" destOrd="0" presId="urn:microsoft.com/office/officeart/2016/7/layout/LinearArrowProcessNumbered"/>
    <dgm:cxn modelId="{C08F47C2-C431-48BA-BB57-2F3CDFD7EA35}" type="presOf" srcId="{170841AD-6324-4BBC-9022-4623BECA8937}" destId="{1B08B098-91F7-4010-B52D-8FD761ADE122}" srcOrd="0" destOrd="0" presId="urn:microsoft.com/office/officeart/2016/7/layout/LinearArrowProcessNumbered"/>
    <dgm:cxn modelId="{457A1FCB-A67A-432B-97D2-AE234891B354}" type="presOf" srcId="{6E2A2873-6B96-4AD1-AB6A-4972E2D4F7AB}" destId="{5DA4E4CB-A336-465D-A0C2-07D7053D2246}" srcOrd="0" destOrd="0" presId="urn:microsoft.com/office/officeart/2016/7/layout/LinearArrowProcessNumbered"/>
    <dgm:cxn modelId="{241F29CB-2F61-4B0E-ABF8-C2B1E4B03525}" srcId="{170841AD-6324-4BBC-9022-4623BECA8937}" destId="{9DBA103B-BE57-4F29-8F11-DDF701DA799E}" srcOrd="0" destOrd="0" parTransId="{88964223-4A8D-41DB-B807-572999503CB7}" sibTransId="{5A04690B-BDC4-4A3D-89D4-5379863DB6C5}"/>
    <dgm:cxn modelId="{F84568E5-04D8-4FFD-B36E-2C4264757A8B}" srcId="{170841AD-6324-4BBC-9022-4623BECA8937}" destId="{6E2A2873-6B96-4AD1-AB6A-4972E2D4F7AB}" srcOrd="1" destOrd="0" parTransId="{B6A8AEF0-300E-42DA-BE20-2CB23F65DE1C}" sibTransId="{205411F7-A9ED-4F66-BD88-2F2F21B1F5E9}"/>
    <dgm:cxn modelId="{2F7A5EEA-5685-4C00-B6C9-5AFDA6CD6334}" type="presOf" srcId="{6DBC81D1-A5B1-4526-A6EE-FA8A22196E0D}" destId="{7F9CA43A-000B-4B5F-A45F-A1F3EB2D9A12}" srcOrd="0" destOrd="0" presId="urn:microsoft.com/office/officeart/2016/7/layout/LinearArrowProcessNumbered"/>
    <dgm:cxn modelId="{718090F2-F574-4A2F-A969-F09F06426F90}" type="presOf" srcId="{205411F7-A9ED-4F66-BD88-2F2F21B1F5E9}" destId="{D317BB3D-424F-434A-A16B-94C1E9D19243}" srcOrd="0" destOrd="0" presId="urn:microsoft.com/office/officeart/2016/7/layout/LinearArrowProcessNumbered"/>
    <dgm:cxn modelId="{7308C2FC-DBAC-43C0-99E6-485E28B18226}" type="presOf" srcId="{BD9C50D2-FFD5-45DC-8D89-6C79159B4F21}" destId="{C7E0EE87-E090-41FB-9BD8-A295F4054D31}" srcOrd="0" destOrd="0" presId="urn:microsoft.com/office/officeart/2016/7/layout/LinearArrowProcessNumbered"/>
    <dgm:cxn modelId="{721C3FA5-155D-4E16-97E7-8561B117E01F}" type="presParOf" srcId="{1B08B098-91F7-4010-B52D-8FD761ADE122}" destId="{04D844B3-E020-426C-898D-07E7A8863E45}" srcOrd="0" destOrd="0" presId="urn:microsoft.com/office/officeart/2016/7/layout/LinearArrowProcessNumbered"/>
    <dgm:cxn modelId="{837BA1FF-9E6A-4D83-BB7C-003D0577DC2C}" type="presParOf" srcId="{04D844B3-E020-426C-898D-07E7A8863E45}" destId="{1D51A383-7452-4978-AB9A-70FFB6D0B638}" srcOrd="0" destOrd="0" presId="urn:microsoft.com/office/officeart/2016/7/layout/LinearArrowProcessNumbered"/>
    <dgm:cxn modelId="{9B2A401F-D4C6-4B1B-A734-166815EEA7C0}" type="presParOf" srcId="{04D844B3-E020-426C-898D-07E7A8863E45}" destId="{92D8AAFA-A113-4326-8923-5B00B03FC475}" srcOrd="1" destOrd="0" presId="urn:microsoft.com/office/officeart/2016/7/layout/LinearArrowProcessNumbered"/>
    <dgm:cxn modelId="{3C1D3F6A-2203-4A65-B6AD-0116B18A042C}" type="presParOf" srcId="{92D8AAFA-A113-4326-8923-5B00B03FC475}" destId="{788C5AF2-0F53-4C95-B761-8453558E7639}" srcOrd="0" destOrd="0" presId="urn:microsoft.com/office/officeart/2016/7/layout/LinearArrowProcessNumbered"/>
    <dgm:cxn modelId="{F471879A-90B4-4BE6-8EB1-96CF4DDA1DE0}" type="presParOf" srcId="{92D8AAFA-A113-4326-8923-5B00B03FC475}" destId="{A540F132-15F8-4814-AD47-995AD1E11F92}" srcOrd="1" destOrd="0" presId="urn:microsoft.com/office/officeart/2016/7/layout/LinearArrowProcessNumbered"/>
    <dgm:cxn modelId="{7C41C3C6-3E3F-442F-BD05-0C372BE30E28}" type="presParOf" srcId="{92D8AAFA-A113-4326-8923-5B00B03FC475}" destId="{5825FFCB-30A1-424E-8B45-0C3CD1BF5A11}" srcOrd="2" destOrd="0" presId="urn:microsoft.com/office/officeart/2016/7/layout/LinearArrowProcessNumbered"/>
    <dgm:cxn modelId="{9A7E4823-14FF-4B66-8EA0-4C83E6150835}" type="presParOf" srcId="{92D8AAFA-A113-4326-8923-5B00B03FC475}" destId="{33A9C377-C9D5-414D-A77F-F7C2108B9187}" srcOrd="3" destOrd="0" presId="urn:microsoft.com/office/officeart/2016/7/layout/LinearArrowProcessNumbered"/>
    <dgm:cxn modelId="{BB163BE9-56AA-4C63-BCF7-00E4BB592E6F}" type="presParOf" srcId="{04D844B3-E020-426C-898D-07E7A8863E45}" destId="{79CF1809-6894-4C4A-8487-240481936810}" srcOrd="2" destOrd="0" presId="urn:microsoft.com/office/officeart/2016/7/layout/LinearArrowProcessNumbered"/>
    <dgm:cxn modelId="{602CB67E-FB4F-49BB-BD15-EA77BD1DED36}" type="presParOf" srcId="{1B08B098-91F7-4010-B52D-8FD761ADE122}" destId="{79C1417C-A496-4470-961D-FDC62E2CAE15}" srcOrd="1" destOrd="0" presId="urn:microsoft.com/office/officeart/2016/7/layout/LinearArrowProcessNumbered"/>
    <dgm:cxn modelId="{05A403B3-2C4E-48B7-A556-8A88D187F5FA}" type="presParOf" srcId="{1B08B098-91F7-4010-B52D-8FD761ADE122}" destId="{CB25A736-1964-4D7D-9525-D77AE575A6FF}" srcOrd="2" destOrd="0" presId="urn:microsoft.com/office/officeart/2016/7/layout/LinearArrowProcessNumbered"/>
    <dgm:cxn modelId="{5D6A4D40-DA44-4BDE-A5C6-E8D77D6F838D}" type="presParOf" srcId="{CB25A736-1964-4D7D-9525-D77AE575A6FF}" destId="{FCC70809-B432-4CD3-9477-F157C3234DAA}" srcOrd="0" destOrd="0" presId="urn:microsoft.com/office/officeart/2016/7/layout/LinearArrowProcessNumbered"/>
    <dgm:cxn modelId="{FC97B5D9-2B15-4518-B6EF-54E390878731}" type="presParOf" srcId="{CB25A736-1964-4D7D-9525-D77AE575A6FF}" destId="{1DD72C54-80F5-469C-875F-EC7222C4D898}" srcOrd="1" destOrd="0" presId="urn:microsoft.com/office/officeart/2016/7/layout/LinearArrowProcessNumbered"/>
    <dgm:cxn modelId="{29FC6BB7-9D7F-44B9-9C19-FB83216580B9}" type="presParOf" srcId="{1DD72C54-80F5-469C-875F-EC7222C4D898}" destId="{54FAD3E5-9AC3-44AC-8208-10DDCBEEE28B}" srcOrd="0" destOrd="0" presId="urn:microsoft.com/office/officeart/2016/7/layout/LinearArrowProcessNumbered"/>
    <dgm:cxn modelId="{75A0414F-E266-40BE-AE89-1AC994D86B99}" type="presParOf" srcId="{1DD72C54-80F5-469C-875F-EC7222C4D898}" destId="{B48A7301-EF74-4DF6-9E9B-0E808501F991}" srcOrd="1" destOrd="0" presId="urn:microsoft.com/office/officeart/2016/7/layout/LinearArrowProcessNumbered"/>
    <dgm:cxn modelId="{8FF5DBF3-E0CD-4C26-8FC9-326851A03787}" type="presParOf" srcId="{1DD72C54-80F5-469C-875F-EC7222C4D898}" destId="{D317BB3D-424F-434A-A16B-94C1E9D19243}" srcOrd="2" destOrd="0" presId="urn:microsoft.com/office/officeart/2016/7/layout/LinearArrowProcessNumbered"/>
    <dgm:cxn modelId="{51541328-F327-49CC-9D40-B7D98B40C06D}" type="presParOf" srcId="{1DD72C54-80F5-469C-875F-EC7222C4D898}" destId="{AB064297-7964-4786-9D61-8AF0812E0B03}" srcOrd="3" destOrd="0" presId="urn:microsoft.com/office/officeart/2016/7/layout/LinearArrowProcessNumbered"/>
    <dgm:cxn modelId="{45E293D4-3549-43AD-84DC-CFA36F4C6016}" type="presParOf" srcId="{CB25A736-1964-4D7D-9525-D77AE575A6FF}" destId="{5DA4E4CB-A336-465D-A0C2-07D7053D2246}" srcOrd="2" destOrd="0" presId="urn:microsoft.com/office/officeart/2016/7/layout/LinearArrowProcessNumbered"/>
    <dgm:cxn modelId="{6506CC41-A376-4815-8325-69A61F68F43C}" type="presParOf" srcId="{1B08B098-91F7-4010-B52D-8FD761ADE122}" destId="{C43355AC-81A0-4CC6-820C-3633EDBCDAB8}" srcOrd="3" destOrd="0" presId="urn:microsoft.com/office/officeart/2016/7/layout/LinearArrowProcessNumbered"/>
    <dgm:cxn modelId="{2375F42C-CDB5-4075-97EF-EE3D5050E8F2}" type="presParOf" srcId="{1B08B098-91F7-4010-B52D-8FD761ADE122}" destId="{84C38878-01FA-428F-83A0-FA6CDEB64408}" srcOrd="4" destOrd="0" presId="urn:microsoft.com/office/officeart/2016/7/layout/LinearArrowProcessNumbered"/>
    <dgm:cxn modelId="{739EEBE5-5339-48DF-9D3E-FF65D1B65E72}" type="presParOf" srcId="{84C38878-01FA-428F-83A0-FA6CDEB64408}" destId="{EC13967A-3682-4A3F-9E14-E04DAF127593}" srcOrd="0" destOrd="0" presId="urn:microsoft.com/office/officeart/2016/7/layout/LinearArrowProcessNumbered"/>
    <dgm:cxn modelId="{1B4930A9-5946-4BA6-89BE-0449646A7FCC}" type="presParOf" srcId="{84C38878-01FA-428F-83A0-FA6CDEB64408}" destId="{DD83192E-3142-4C22-AFFC-EC50D2DD8A2F}" srcOrd="1" destOrd="0" presId="urn:microsoft.com/office/officeart/2016/7/layout/LinearArrowProcessNumbered"/>
    <dgm:cxn modelId="{4836A345-938D-4D16-BBD5-604BD688D740}" type="presParOf" srcId="{DD83192E-3142-4C22-AFFC-EC50D2DD8A2F}" destId="{E73036B8-D048-4B8B-9110-C5DA7FE7A110}" srcOrd="0" destOrd="0" presId="urn:microsoft.com/office/officeart/2016/7/layout/LinearArrowProcessNumbered"/>
    <dgm:cxn modelId="{A1D1C2EC-B961-4B41-9D65-48F32F0BE640}" type="presParOf" srcId="{DD83192E-3142-4C22-AFFC-EC50D2DD8A2F}" destId="{3D49E63F-BB48-476E-9C22-1AADAF753EA0}" srcOrd="1" destOrd="0" presId="urn:microsoft.com/office/officeart/2016/7/layout/LinearArrowProcessNumbered"/>
    <dgm:cxn modelId="{C19A97B8-D6B5-41DA-A340-30E235CD6DCC}" type="presParOf" srcId="{DD83192E-3142-4C22-AFFC-EC50D2DD8A2F}" destId="{9787D6BF-14B5-4DBA-A9F6-00E191654795}" srcOrd="2" destOrd="0" presId="urn:microsoft.com/office/officeart/2016/7/layout/LinearArrowProcessNumbered"/>
    <dgm:cxn modelId="{C85A9DE4-D987-4C85-8CF9-B61D553BCD26}" type="presParOf" srcId="{DD83192E-3142-4C22-AFFC-EC50D2DD8A2F}" destId="{CCC3A4CB-4694-4624-BACA-2356616A7FA4}" srcOrd="3" destOrd="0" presId="urn:microsoft.com/office/officeart/2016/7/layout/LinearArrowProcessNumbered"/>
    <dgm:cxn modelId="{C714F2BE-7BB8-4822-B0CF-8C70179E60DA}" type="presParOf" srcId="{84C38878-01FA-428F-83A0-FA6CDEB64408}" destId="{7F9CA43A-000B-4B5F-A45F-A1F3EB2D9A12}" srcOrd="2" destOrd="0" presId="urn:microsoft.com/office/officeart/2016/7/layout/LinearArrowProcessNumbered"/>
    <dgm:cxn modelId="{20140B9B-7A39-43A0-982A-58D048FB104C}" type="presParOf" srcId="{1B08B098-91F7-4010-B52D-8FD761ADE122}" destId="{4DD444B1-F7C9-4AE9-A5A7-CF288FD62977}" srcOrd="5" destOrd="0" presId="urn:microsoft.com/office/officeart/2016/7/layout/LinearArrowProcessNumbered"/>
    <dgm:cxn modelId="{1EA9A636-7543-4F20-B90D-A9E8B0874EDF}" type="presParOf" srcId="{1B08B098-91F7-4010-B52D-8FD761ADE122}" destId="{3D65A15F-719D-48D7-8AA1-3ACE2322684A}" srcOrd="6" destOrd="0" presId="urn:microsoft.com/office/officeart/2016/7/layout/LinearArrowProcessNumbered"/>
    <dgm:cxn modelId="{B556A586-0F86-4DDB-8AA3-82D461E98AE9}" type="presParOf" srcId="{3D65A15F-719D-48D7-8AA1-3ACE2322684A}" destId="{23644977-EF5B-4372-9C79-2614767CCCEE}" srcOrd="0" destOrd="0" presId="urn:microsoft.com/office/officeart/2016/7/layout/LinearArrowProcessNumbered"/>
    <dgm:cxn modelId="{ADAEFA52-D77B-4029-BC39-CEEC5DDC17C3}" type="presParOf" srcId="{3D65A15F-719D-48D7-8AA1-3ACE2322684A}" destId="{140237F0-25DC-4A6D-891D-9B4F855E1993}" srcOrd="1" destOrd="0" presId="urn:microsoft.com/office/officeart/2016/7/layout/LinearArrowProcessNumbered"/>
    <dgm:cxn modelId="{5177BDF0-E674-4A0A-B012-86C3829DCE9F}" type="presParOf" srcId="{140237F0-25DC-4A6D-891D-9B4F855E1993}" destId="{70DA1EAA-579D-4C16-AD24-7FD7DC903685}" srcOrd="0" destOrd="0" presId="urn:microsoft.com/office/officeart/2016/7/layout/LinearArrowProcessNumbered"/>
    <dgm:cxn modelId="{9FFCE698-81B2-477D-9AD0-E50F49B3751D}" type="presParOf" srcId="{140237F0-25DC-4A6D-891D-9B4F855E1993}" destId="{80254E8D-C65A-4F70-BF1F-867A605D3F24}" srcOrd="1" destOrd="0" presId="urn:microsoft.com/office/officeart/2016/7/layout/LinearArrowProcessNumbered"/>
    <dgm:cxn modelId="{B2783D6A-A2E8-41B2-BE19-8C3BB8090515}" type="presParOf" srcId="{140237F0-25DC-4A6D-891D-9B4F855E1993}" destId="{CD3B9F89-0532-49F7-B8A3-764464EE189C}" srcOrd="2" destOrd="0" presId="urn:microsoft.com/office/officeart/2016/7/layout/LinearArrowProcessNumbered"/>
    <dgm:cxn modelId="{26923AE4-C201-490E-8ED1-9DE7431E9CFC}" type="presParOf" srcId="{140237F0-25DC-4A6D-891D-9B4F855E1993}" destId="{E4273C4C-5A29-43AB-B2EC-3ACB4C39B567}" srcOrd="3" destOrd="0" presId="urn:microsoft.com/office/officeart/2016/7/layout/LinearArrowProcessNumbered"/>
    <dgm:cxn modelId="{E7B674C1-09F4-4C49-9D8A-542F5C1975AC}" type="presParOf" srcId="{3D65A15F-719D-48D7-8AA1-3ACE2322684A}" destId="{C7E0EE87-E090-41FB-9BD8-A295F4054D31}" srcOrd="2" destOrd="0" presId="urn:microsoft.com/office/officeart/2016/7/layout/LinearArrowProcessNumbered"/>
    <dgm:cxn modelId="{D516BFC3-469C-457B-A6CE-4F1DA47DE4CD}" type="presParOf" srcId="{1B08B098-91F7-4010-B52D-8FD761ADE122}" destId="{A617C605-C7C3-4300-A5AC-8FF01B6D476C}" srcOrd="7" destOrd="0" presId="urn:microsoft.com/office/officeart/2016/7/layout/LinearArrowProcessNumbered"/>
    <dgm:cxn modelId="{427181E9-90E3-40F5-8E1E-11EAFCDC31B9}" type="presParOf" srcId="{1B08B098-91F7-4010-B52D-8FD761ADE122}" destId="{F5FF1113-A23C-4506-BE66-A2FF58A30E9F}" srcOrd="8" destOrd="0" presId="urn:microsoft.com/office/officeart/2016/7/layout/LinearArrowProcessNumbered"/>
    <dgm:cxn modelId="{A5932F86-2FFD-466E-9231-A1B12EEBDD5D}" type="presParOf" srcId="{F5FF1113-A23C-4506-BE66-A2FF58A30E9F}" destId="{8DAA2F05-F9D2-496B-9CBB-672480517C51}" srcOrd="0" destOrd="0" presId="urn:microsoft.com/office/officeart/2016/7/layout/LinearArrowProcessNumbered"/>
    <dgm:cxn modelId="{6DDC3F3A-D804-4E6D-B104-7D0789CDB4A2}" type="presParOf" srcId="{F5FF1113-A23C-4506-BE66-A2FF58A30E9F}" destId="{D472DFE1-073D-417A-8EEF-58B2CC6F5156}" srcOrd="1" destOrd="0" presId="urn:microsoft.com/office/officeart/2016/7/layout/LinearArrowProcessNumbered"/>
    <dgm:cxn modelId="{DF10A96B-CA78-4956-B990-0375D54B9E3E}" type="presParOf" srcId="{D472DFE1-073D-417A-8EEF-58B2CC6F5156}" destId="{448D17B1-C4FE-4D40-B11B-0114FF2240D6}" srcOrd="0" destOrd="0" presId="urn:microsoft.com/office/officeart/2016/7/layout/LinearArrowProcessNumbered"/>
    <dgm:cxn modelId="{9D0BF8DB-BD2A-4D40-972A-11EA19660E56}" type="presParOf" srcId="{D472DFE1-073D-417A-8EEF-58B2CC6F5156}" destId="{0BBCBC65-A70C-4E21-B965-F03DCD95A197}" srcOrd="1" destOrd="0" presId="urn:microsoft.com/office/officeart/2016/7/layout/LinearArrowProcessNumbered"/>
    <dgm:cxn modelId="{0995DAE4-80E5-4EEC-AAB4-307ED90773DC}" type="presParOf" srcId="{D472DFE1-073D-417A-8EEF-58B2CC6F5156}" destId="{88158294-986A-418A-924E-CE1FFF48CC89}" srcOrd="2" destOrd="0" presId="urn:microsoft.com/office/officeart/2016/7/layout/LinearArrowProcessNumbered"/>
    <dgm:cxn modelId="{48FDF11D-0B57-405E-90CA-DAB38CE659E4}" type="presParOf" srcId="{D472DFE1-073D-417A-8EEF-58B2CC6F5156}" destId="{56BB45BE-2E3E-446A-9332-B4DD71576DDD}" srcOrd="3" destOrd="0" presId="urn:microsoft.com/office/officeart/2016/7/layout/LinearArrowProcessNumbered"/>
    <dgm:cxn modelId="{BDFFC684-1A84-4716-8ECE-ABC995C0773B}" type="presParOf" srcId="{F5FF1113-A23C-4506-BE66-A2FF58A30E9F}" destId="{A5D20C51-038B-4F2E-85CE-D4F80AAE098A}" srcOrd="2" destOrd="0" presId="urn:microsoft.com/office/officeart/2016/7/layout/LinearArrowProcessNumbered"/>
    <dgm:cxn modelId="{107A58A3-44AE-4A32-9C05-02526B177C71}" type="presParOf" srcId="{1B08B098-91F7-4010-B52D-8FD761ADE122}" destId="{F6C6D336-9AB0-41BD-836F-424721785B38}" srcOrd="9" destOrd="0" presId="urn:microsoft.com/office/officeart/2016/7/layout/LinearArrowProcessNumbered"/>
    <dgm:cxn modelId="{F0E1BD83-FF92-4302-AF11-72EAE38393DE}" type="presParOf" srcId="{1B08B098-91F7-4010-B52D-8FD761ADE122}" destId="{0E836896-9387-4980-BF4D-6DDAD8CA41D0}" srcOrd="10" destOrd="0" presId="urn:microsoft.com/office/officeart/2016/7/layout/LinearArrowProcessNumbered"/>
    <dgm:cxn modelId="{62429A75-D84F-43D1-84E7-2239F6E6A331}" type="presParOf" srcId="{0E836896-9387-4980-BF4D-6DDAD8CA41D0}" destId="{A413E776-E0C1-4CA4-AD3F-D5B629BCDC2B}" srcOrd="0" destOrd="0" presId="urn:microsoft.com/office/officeart/2016/7/layout/LinearArrowProcessNumbered"/>
    <dgm:cxn modelId="{B25AE8CB-5FA5-4DFF-8FC0-47ECCF4EEF61}" type="presParOf" srcId="{0E836896-9387-4980-BF4D-6DDAD8CA41D0}" destId="{FEBAE476-E75C-43C2-BEA5-9C3D7C635767}" srcOrd="1" destOrd="0" presId="urn:microsoft.com/office/officeart/2016/7/layout/LinearArrowProcessNumbered"/>
    <dgm:cxn modelId="{0C8FA94F-C662-4EE0-A312-E79B48ABE11E}" type="presParOf" srcId="{FEBAE476-E75C-43C2-BEA5-9C3D7C635767}" destId="{B7AE3C33-3ED8-4B30-B476-0377183B4D7C}" srcOrd="0" destOrd="0" presId="urn:microsoft.com/office/officeart/2016/7/layout/LinearArrowProcessNumbered"/>
    <dgm:cxn modelId="{E738F871-3B23-46D3-AF3D-77D43A12106F}" type="presParOf" srcId="{FEBAE476-E75C-43C2-BEA5-9C3D7C635767}" destId="{57DD45B5-C561-46DC-9602-2BF5DEAEC71C}" srcOrd="1" destOrd="0" presId="urn:microsoft.com/office/officeart/2016/7/layout/LinearArrowProcessNumbered"/>
    <dgm:cxn modelId="{BF0583E1-B6CB-4193-8105-E51A98200720}" type="presParOf" srcId="{FEBAE476-E75C-43C2-BEA5-9C3D7C635767}" destId="{B927F3D8-75DE-4F56-B1AE-AAC0510AB111}" srcOrd="2" destOrd="0" presId="urn:microsoft.com/office/officeart/2016/7/layout/LinearArrowProcessNumbered"/>
    <dgm:cxn modelId="{BF4B211B-60F6-4036-AE97-5F5C87B3DB9D}" type="presParOf" srcId="{FEBAE476-E75C-43C2-BEA5-9C3D7C635767}" destId="{7AD6CAFE-2961-4AEC-B412-2B00A9B21522}" srcOrd="3" destOrd="0" presId="urn:microsoft.com/office/officeart/2016/7/layout/LinearArrowProcessNumbered"/>
    <dgm:cxn modelId="{ECB5C697-10EA-407A-9680-441A791EFE1A}" type="presParOf" srcId="{0E836896-9387-4980-BF4D-6DDAD8CA41D0}" destId="{5C35AB83-3F10-4662-9867-A55D632C450B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A16E84-FB44-4105-A842-897A33DD6498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15E1FFD-0277-4946-9ABE-87E174387BF3}">
      <dgm:prSet/>
      <dgm:spPr/>
      <dgm:t>
        <a:bodyPr/>
        <a:lstStyle/>
        <a:p>
          <a:r>
            <a:rPr lang="en-GB" dirty="0"/>
            <a:t>Times tables assessment! So lots of practice is needed. The pupils also will regularly access TT rockstars in class.</a:t>
          </a:r>
          <a:endParaRPr lang="en-US" dirty="0"/>
        </a:p>
      </dgm:t>
    </dgm:pt>
    <dgm:pt modelId="{83B85489-94BF-4E64-8439-7B47717B70AF}" type="parTrans" cxnId="{868DDF51-09C8-4EFF-BAEA-78BB54908B07}">
      <dgm:prSet/>
      <dgm:spPr/>
      <dgm:t>
        <a:bodyPr/>
        <a:lstStyle/>
        <a:p>
          <a:endParaRPr lang="en-US"/>
        </a:p>
      </dgm:t>
    </dgm:pt>
    <dgm:pt modelId="{E9071E1A-E8CD-40D3-8677-A9607C2CA0A5}" type="sibTrans" cxnId="{868DDF51-09C8-4EFF-BAEA-78BB54908B07}">
      <dgm:prSet/>
      <dgm:spPr/>
      <dgm:t>
        <a:bodyPr/>
        <a:lstStyle/>
        <a:p>
          <a:endParaRPr lang="en-US"/>
        </a:p>
      </dgm:t>
    </dgm:pt>
    <dgm:pt modelId="{A4A5243D-E62B-4804-A3AF-2CF4D6DE3C01}">
      <dgm:prSet/>
      <dgm:spPr/>
      <dgm:t>
        <a:bodyPr/>
        <a:lstStyle/>
        <a:p>
          <a:r>
            <a:rPr lang="en-GB" dirty="0"/>
            <a:t>Beginning on 14.10.26 swimming again! So a cap, towel and costume are needed! </a:t>
          </a:r>
          <a:endParaRPr lang="en-US" dirty="0"/>
        </a:p>
      </dgm:t>
    </dgm:pt>
    <dgm:pt modelId="{B11D0F7F-4108-49BF-AD65-0BE41A8C1160}" type="parTrans" cxnId="{7689DE6C-AB39-409A-9872-E1FB222962F3}">
      <dgm:prSet/>
      <dgm:spPr/>
      <dgm:t>
        <a:bodyPr/>
        <a:lstStyle/>
        <a:p>
          <a:endParaRPr lang="en-US"/>
        </a:p>
      </dgm:t>
    </dgm:pt>
    <dgm:pt modelId="{F2416553-FE5E-48F5-9F2E-3B5AA5FE4708}" type="sibTrans" cxnId="{7689DE6C-AB39-409A-9872-E1FB222962F3}">
      <dgm:prSet/>
      <dgm:spPr/>
      <dgm:t>
        <a:bodyPr/>
        <a:lstStyle/>
        <a:p>
          <a:endParaRPr lang="en-US"/>
        </a:p>
      </dgm:t>
    </dgm:pt>
    <dgm:pt modelId="{C5CC9387-99B9-412C-87F2-312D4BEEC421}">
      <dgm:prSet/>
      <dgm:spPr/>
      <dgm:t>
        <a:bodyPr/>
        <a:lstStyle/>
        <a:p>
          <a:r>
            <a:rPr lang="en-US" dirty="0"/>
            <a:t>We will be doing a school production in the spring term with Year 3 </a:t>
          </a:r>
        </a:p>
      </dgm:t>
    </dgm:pt>
    <dgm:pt modelId="{ECD8E139-DD4B-4F87-A2C6-9150D3594708}" type="parTrans" cxnId="{5B411B79-8813-4E86-B7CA-6E855E41FDF8}">
      <dgm:prSet/>
      <dgm:spPr/>
      <dgm:t>
        <a:bodyPr/>
        <a:lstStyle/>
        <a:p>
          <a:endParaRPr lang="en-GB"/>
        </a:p>
      </dgm:t>
    </dgm:pt>
    <dgm:pt modelId="{47AF084C-FE58-4B90-A789-4683ABA5DEDF}" type="sibTrans" cxnId="{5B411B79-8813-4E86-B7CA-6E855E41FDF8}">
      <dgm:prSet/>
      <dgm:spPr/>
      <dgm:t>
        <a:bodyPr/>
        <a:lstStyle/>
        <a:p>
          <a:endParaRPr lang="en-GB"/>
        </a:p>
      </dgm:t>
    </dgm:pt>
    <dgm:pt modelId="{843EF3E8-6F03-4BC6-BD52-D694B857F6B1}">
      <dgm:prSet/>
      <dgm:spPr/>
      <dgm:t>
        <a:bodyPr/>
        <a:lstStyle/>
        <a:p>
          <a:r>
            <a:rPr lang="en-US" dirty="0"/>
            <a:t>First holy communion this year </a:t>
          </a:r>
        </a:p>
      </dgm:t>
    </dgm:pt>
    <dgm:pt modelId="{66AB20B5-3025-4A5A-99E1-FF1400AE3A4E}" type="parTrans" cxnId="{41A69106-A9DC-49DF-B98F-1EF70B91E842}">
      <dgm:prSet/>
      <dgm:spPr/>
      <dgm:t>
        <a:bodyPr/>
        <a:lstStyle/>
        <a:p>
          <a:endParaRPr lang="en-GB"/>
        </a:p>
      </dgm:t>
    </dgm:pt>
    <dgm:pt modelId="{095EA311-76A4-484F-9FEF-CDB59A034680}" type="sibTrans" cxnId="{41A69106-A9DC-49DF-B98F-1EF70B91E842}">
      <dgm:prSet/>
      <dgm:spPr/>
      <dgm:t>
        <a:bodyPr/>
        <a:lstStyle/>
        <a:p>
          <a:endParaRPr lang="en-GB"/>
        </a:p>
      </dgm:t>
    </dgm:pt>
    <dgm:pt modelId="{59B8F19F-EA39-49D2-9A36-6682535340CC}" type="pres">
      <dgm:prSet presAssocID="{17A16E84-FB44-4105-A842-897A33DD649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8E79B99-20A4-4B12-985C-68D7302F8543}" type="pres">
      <dgm:prSet presAssocID="{215E1FFD-0277-4946-9ABE-87E174387BF3}" presName="hierRoot1" presStyleCnt="0"/>
      <dgm:spPr/>
    </dgm:pt>
    <dgm:pt modelId="{D2D6E0A7-2241-45F4-B6B8-04FFFF60C82B}" type="pres">
      <dgm:prSet presAssocID="{215E1FFD-0277-4946-9ABE-87E174387BF3}" presName="composite" presStyleCnt="0"/>
      <dgm:spPr/>
    </dgm:pt>
    <dgm:pt modelId="{76F5A81B-D1BF-415E-937D-EDEA9D5AE664}" type="pres">
      <dgm:prSet presAssocID="{215E1FFD-0277-4946-9ABE-87E174387BF3}" presName="background" presStyleLbl="node0" presStyleIdx="0" presStyleCnt="4"/>
      <dgm:spPr/>
    </dgm:pt>
    <dgm:pt modelId="{3F4813A7-8AC3-410C-835A-2766D37FC223}" type="pres">
      <dgm:prSet presAssocID="{215E1FFD-0277-4946-9ABE-87E174387BF3}" presName="text" presStyleLbl="fgAcc0" presStyleIdx="0" presStyleCnt="4">
        <dgm:presLayoutVars>
          <dgm:chPref val="3"/>
        </dgm:presLayoutVars>
      </dgm:prSet>
      <dgm:spPr/>
    </dgm:pt>
    <dgm:pt modelId="{5942EFAD-0FA6-45F0-8466-B6FB2BEEF620}" type="pres">
      <dgm:prSet presAssocID="{215E1FFD-0277-4946-9ABE-87E174387BF3}" presName="hierChild2" presStyleCnt="0"/>
      <dgm:spPr/>
    </dgm:pt>
    <dgm:pt modelId="{1A34117C-9742-4B4D-AE76-491E5B2DA705}" type="pres">
      <dgm:prSet presAssocID="{A4A5243D-E62B-4804-A3AF-2CF4D6DE3C01}" presName="hierRoot1" presStyleCnt="0"/>
      <dgm:spPr/>
    </dgm:pt>
    <dgm:pt modelId="{35066F55-90E3-46C4-A359-C111A78CA62E}" type="pres">
      <dgm:prSet presAssocID="{A4A5243D-E62B-4804-A3AF-2CF4D6DE3C01}" presName="composite" presStyleCnt="0"/>
      <dgm:spPr/>
    </dgm:pt>
    <dgm:pt modelId="{2AA4A9F8-1B93-4568-8DAC-7E06EE7E6593}" type="pres">
      <dgm:prSet presAssocID="{A4A5243D-E62B-4804-A3AF-2CF4D6DE3C01}" presName="background" presStyleLbl="node0" presStyleIdx="1" presStyleCnt="4"/>
      <dgm:spPr/>
    </dgm:pt>
    <dgm:pt modelId="{0A773E18-2113-408C-B3A0-4A77A55BA3CF}" type="pres">
      <dgm:prSet presAssocID="{A4A5243D-E62B-4804-A3AF-2CF4D6DE3C01}" presName="text" presStyleLbl="fgAcc0" presStyleIdx="1" presStyleCnt="4">
        <dgm:presLayoutVars>
          <dgm:chPref val="3"/>
        </dgm:presLayoutVars>
      </dgm:prSet>
      <dgm:spPr/>
    </dgm:pt>
    <dgm:pt modelId="{86ED1CC1-B88F-478E-B076-EABF34EACCE1}" type="pres">
      <dgm:prSet presAssocID="{A4A5243D-E62B-4804-A3AF-2CF4D6DE3C01}" presName="hierChild2" presStyleCnt="0"/>
      <dgm:spPr/>
    </dgm:pt>
    <dgm:pt modelId="{8B4BA45F-D901-4400-82E0-2F0C93AF6BAF}" type="pres">
      <dgm:prSet presAssocID="{C5CC9387-99B9-412C-87F2-312D4BEEC421}" presName="hierRoot1" presStyleCnt="0"/>
      <dgm:spPr/>
    </dgm:pt>
    <dgm:pt modelId="{A2C29EF4-3CC6-451A-9F33-F75AE0D5BA03}" type="pres">
      <dgm:prSet presAssocID="{C5CC9387-99B9-412C-87F2-312D4BEEC421}" presName="composite" presStyleCnt="0"/>
      <dgm:spPr/>
    </dgm:pt>
    <dgm:pt modelId="{E8BD07BD-2603-4405-B7F7-A7AE93A4BA86}" type="pres">
      <dgm:prSet presAssocID="{C5CC9387-99B9-412C-87F2-312D4BEEC421}" presName="background" presStyleLbl="node0" presStyleIdx="2" presStyleCnt="4"/>
      <dgm:spPr/>
    </dgm:pt>
    <dgm:pt modelId="{558F2D74-73AE-4ED9-8263-8772333AA2A5}" type="pres">
      <dgm:prSet presAssocID="{C5CC9387-99B9-412C-87F2-312D4BEEC421}" presName="text" presStyleLbl="fgAcc0" presStyleIdx="2" presStyleCnt="4">
        <dgm:presLayoutVars>
          <dgm:chPref val="3"/>
        </dgm:presLayoutVars>
      </dgm:prSet>
      <dgm:spPr/>
    </dgm:pt>
    <dgm:pt modelId="{D545949F-2434-4722-82BA-9B7754B38C1D}" type="pres">
      <dgm:prSet presAssocID="{C5CC9387-99B9-412C-87F2-312D4BEEC421}" presName="hierChild2" presStyleCnt="0"/>
      <dgm:spPr/>
    </dgm:pt>
    <dgm:pt modelId="{E85E64E8-18E8-4FE6-8FB2-4CFF11FEB136}" type="pres">
      <dgm:prSet presAssocID="{843EF3E8-6F03-4BC6-BD52-D694B857F6B1}" presName="hierRoot1" presStyleCnt="0"/>
      <dgm:spPr/>
    </dgm:pt>
    <dgm:pt modelId="{BF189854-4B98-43F8-AD6C-19807F17CC8A}" type="pres">
      <dgm:prSet presAssocID="{843EF3E8-6F03-4BC6-BD52-D694B857F6B1}" presName="composite" presStyleCnt="0"/>
      <dgm:spPr/>
    </dgm:pt>
    <dgm:pt modelId="{98797F19-7705-4353-BB4A-05140DD30732}" type="pres">
      <dgm:prSet presAssocID="{843EF3E8-6F03-4BC6-BD52-D694B857F6B1}" presName="background" presStyleLbl="node0" presStyleIdx="3" presStyleCnt="4"/>
      <dgm:spPr/>
    </dgm:pt>
    <dgm:pt modelId="{02C45298-7BEB-406B-88ED-56A899F91399}" type="pres">
      <dgm:prSet presAssocID="{843EF3E8-6F03-4BC6-BD52-D694B857F6B1}" presName="text" presStyleLbl="fgAcc0" presStyleIdx="3" presStyleCnt="4">
        <dgm:presLayoutVars>
          <dgm:chPref val="3"/>
        </dgm:presLayoutVars>
      </dgm:prSet>
      <dgm:spPr/>
    </dgm:pt>
    <dgm:pt modelId="{AE21100C-B4AD-4C15-9A4F-F5A3A85267FA}" type="pres">
      <dgm:prSet presAssocID="{843EF3E8-6F03-4BC6-BD52-D694B857F6B1}" presName="hierChild2" presStyleCnt="0"/>
      <dgm:spPr/>
    </dgm:pt>
  </dgm:ptLst>
  <dgm:cxnLst>
    <dgm:cxn modelId="{41A69106-A9DC-49DF-B98F-1EF70B91E842}" srcId="{17A16E84-FB44-4105-A842-897A33DD6498}" destId="{843EF3E8-6F03-4BC6-BD52-D694B857F6B1}" srcOrd="3" destOrd="0" parTransId="{66AB20B5-3025-4A5A-99E1-FF1400AE3A4E}" sibTransId="{095EA311-76A4-484F-9FEF-CDB59A034680}"/>
    <dgm:cxn modelId="{DA78EB14-52B7-4B2D-B522-96A08A921ABD}" type="presOf" srcId="{843EF3E8-6F03-4BC6-BD52-D694B857F6B1}" destId="{02C45298-7BEB-406B-88ED-56A899F91399}" srcOrd="0" destOrd="0" presId="urn:microsoft.com/office/officeart/2005/8/layout/hierarchy1"/>
    <dgm:cxn modelId="{FF15791B-46AC-4319-887D-8CF8FA81E52C}" type="presOf" srcId="{215E1FFD-0277-4946-9ABE-87E174387BF3}" destId="{3F4813A7-8AC3-410C-835A-2766D37FC223}" srcOrd="0" destOrd="0" presId="urn:microsoft.com/office/officeart/2005/8/layout/hierarchy1"/>
    <dgm:cxn modelId="{7689DE6C-AB39-409A-9872-E1FB222962F3}" srcId="{17A16E84-FB44-4105-A842-897A33DD6498}" destId="{A4A5243D-E62B-4804-A3AF-2CF4D6DE3C01}" srcOrd="1" destOrd="0" parTransId="{B11D0F7F-4108-49BF-AD65-0BE41A8C1160}" sibTransId="{F2416553-FE5E-48F5-9F2E-3B5AA5FE4708}"/>
    <dgm:cxn modelId="{868DDF51-09C8-4EFF-BAEA-78BB54908B07}" srcId="{17A16E84-FB44-4105-A842-897A33DD6498}" destId="{215E1FFD-0277-4946-9ABE-87E174387BF3}" srcOrd="0" destOrd="0" parTransId="{83B85489-94BF-4E64-8439-7B47717B70AF}" sibTransId="{E9071E1A-E8CD-40D3-8677-A9607C2CA0A5}"/>
    <dgm:cxn modelId="{A6FF2E76-D3A9-44A9-9B86-3C126493AE80}" type="presOf" srcId="{17A16E84-FB44-4105-A842-897A33DD6498}" destId="{59B8F19F-EA39-49D2-9A36-6682535340CC}" srcOrd="0" destOrd="0" presId="urn:microsoft.com/office/officeart/2005/8/layout/hierarchy1"/>
    <dgm:cxn modelId="{5B411B79-8813-4E86-B7CA-6E855E41FDF8}" srcId="{17A16E84-FB44-4105-A842-897A33DD6498}" destId="{C5CC9387-99B9-412C-87F2-312D4BEEC421}" srcOrd="2" destOrd="0" parTransId="{ECD8E139-DD4B-4F87-A2C6-9150D3594708}" sibTransId="{47AF084C-FE58-4B90-A789-4683ABA5DEDF}"/>
    <dgm:cxn modelId="{BD37E2CC-2DFE-4FC5-A160-052525181FE2}" type="presOf" srcId="{C5CC9387-99B9-412C-87F2-312D4BEEC421}" destId="{558F2D74-73AE-4ED9-8263-8772333AA2A5}" srcOrd="0" destOrd="0" presId="urn:microsoft.com/office/officeart/2005/8/layout/hierarchy1"/>
    <dgm:cxn modelId="{FAFB04ED-AA86-4051-940F-26CF1AB57729}" type="presOf" srcId="{A4A5243D-E62B-4804-A3AF-2CF4D6DE3C01}" destId="{0A773E18-2113-408C-B3A0-4A77A55BA3CF}" srcOrd="0" destOrd="0" presId="urn:microsoft.com/office/officeart/2005/8/layout/hierarchy1"/>
    <dgm:cxn modelId="{14A4BA82-AC0E-4C41-B33E-00EBD9DC02BB}" type="presParOf" srcId="{59B8F19F-EA39-49D2-9A36-6682535340CC}" destId="{C8E79B99-20A4-4B12-985C-68D7302F8543}" srcOrd="0" destOrd="0" presId="urn:microsoft.com/office/officeart/2005/8/layout/hierarchy1"/>
    <dgm:cxn modelId="{9352E304-00D0-47D1-8449-7BCDD4295DAF}" type="presParOf" srcId="{C8E79B99-20A4-4B12-985C-68D7302F8543}" destId="{D2D6E0A7-2241-45F4-B6B8-04FFFF60C82B}" srcOrd="0" destOrd="0" presId="urn:microsoft.com/office/officeart/2005/8/layout/hierarchy1"/>
    <dgm:cxn modelId="{C563B90F-0EDB-49B4-8125-316428A05304}" type="presParOf" srcId="{D2D6E0A7-2241-45F4-B6B8-04FFFF60C82B}" destId="{76F5A81B-D1BF-415E-937D-EDEA9D5AE664}" srcOrd="0" destOrd="0" presId="urn:microsoft.com/office/officeart/2005/8/layout/hierarchy1"/>
    <dgm:cxn modelId="{D3CCA885-7D10-4E9F-B336-8308D57F75D0}" type="presParOf" srcId="{D2D6E0A7-2241-45F4-B6B8-04FFFF60C82B}" destId="{3F4813A7-8AC3-410C-835A-2766D37FC223}" srcOrd="1" destOrd="0" presId="urn:microsoft.com/office/officeart/2005/8/layout/hierarchy1"/>
    <dgm:cxn modelId="{1E58B27D-8428-4314-B83A-F822F0127DE9}" type="presParOf" srcId="{C8E79B99-20A4-4B12-985C-68D7302F8543}" destId="{5942EFAD-0FA6-45F0-8466-B6FB2BEEF620}" srcOrd="1" destOrd="0" presId="urn:microsoft.com/office/officeart/2005/8/layout/hierarchy1"/>
    <dgm:cxn modelId="{D348CE34-5911-443B-A405-8575BAF97A47}" type="presParOf" srcId="{59B8F19F-EA39-49D2-9A36-6682535340CC}" destId="{1A34117C-9742-4B4D-AE76-491E5B2DA705}" srcOrd="1" destOrd="0" presId="urn:microsoft.com/office/officeart/2005/8/layout/hierarchy1"/>
    <dgm:cxn modelId="{568178FF-F000-4D77-9F36-29D33025AD7D}" type="presParOf" srcId="{1A34117C-9742-4B4D-AE76-491E5B2DA705}" destId="{35066F55-90E3-46C4-A359-C111A78CA62E}" srcOrd="0" destOrd="0" presId="urn:microsoft.com/office/officeart/2005/8/layout/hierarchy1"/>
    <dgm:cxn modelId="{DDBC461F-424D-435B-8D64-578C96FFCC38}" type="presParOf" srcId="{35066F55-90E3-46C4-A359-C111A78CA62E}" destId="{2AA4A9F8-1B93-4568-8DAC-7E06EE7E6593}" srcOrd="0" destOrd="0" presId="urn:microsoft.com/office/officeart/2005/8/layout/hierarchy1"/>
    <dgm:cxn modelId="{2B07CCA1-D650-4657-9787-72EFD097F720}" type="presParOf" srcId="{35066F55-90E3-46C4-A359-C111A78CA62E}" destId="{0A773E18-2113-408C-B3A0-4A77A55BA3CF}" srcOrd="1" destOrd="0" presId="urn:microsoft.com/office/officeart/2005/8/layout/hierarchy1"/>
    <dgm:cxn modelId="{F9FACD55-2473-4287-8C0C-CE7A05804151}" type="presParOf" srcId="{1A34117C-9742-4B4D-AE76-491E5B2DA705}" destId="{86ED1CC1-B88F-478E-B076-EABF34EACCE1}" srcOrd="1" destOrd="0" presId="urn:microsoft.com/office/officeart/2005/8/layout/hierarchy1"/>
    <dgm:cxn modelId="{6870D0C7-FFF1-4C58-933A-3630CB80B61C}" type="presParOf" srcId="{59B8F19F-EA39-49D2-9A36-6682535340CC}" destId="{8B4BA45F-D901-4400-82E0-2F0C93AF6BAF}" srcOrd="2" destOrd="0" presId="urn:microsoft.com/office/officeart/2005/8/layout/hierarchy1"/>
    <dgm:cxn modelId="{C60C1D07-9DC7-4A6B-863A-CB8BB5E77FF1}" type="presParOf" srcId="{8B4BA45F-D901-4400-82E0-2F0C93AF6BAF}" destId="{A2C29EF4-3CC6-451A-9F33-F75AE0D5BA03}" srcOrd="0" destOrd="0" presId="urn:microsoft.com/office/officeart/2005/8/layout/hierarchy1"/>
    <dgm:cxn modelId="{CDE2727C-E7C8-4507-B3D4-2E423B20F738}" type="presParOf" srcId="{A2C29EF4-3CC6-451A-9F33-F75AE0D5BA03}" destId="{E8BD07BD-2603-4405-B7F7-A7AE93A4BA86}" srcOrd="0" destOrd="0" presId="urn:microsoft.com/office/officeart/2005/8/layout/hierarchy1"/>
    <dgm:cxn modelId="{19F3CDB7-4AEF-4039-85F6-DE923FD1D52B}" type="presParOf" srcId="{A2C29EF4-3CC6-451A-9F33-F75AE0D5BA03}" destId="{558F2D74-73AE-4ED9-8263-8772333AA2A5}" srcOrd="1" destOrd="0" presId="urn:microsoft.com/office/officeart/2005/8/layout/hierarchy1"/>
    <dgm:cxn modelId="{5E4D0A6D-E3F1-4A22-B4FD-39E5391311C0}" type="presParOf" srcId="{8B4BA45F-D901-4400-82E0-2F0C93AF6BAF}" destId="{D545949F-2434-4722-82BA-9B7754B38C1D}" srcOrd="1" destOrd="0" presId="urn:microsoft.com/office/officeart/2005/8/layout/hierarchy1"/>
    <dgm:cxn modelId="{FDEFB478-A82B-4526-A8CE-06ACB372A75B}" type="presParOf" srcId="{59B8F19F-EA39-49D2-9A36-6682535340CC}" destId="{E85E64E8-18E8-4FE6-8FB2-4CFF11FEB136}" srcOrd="3" destOrd="0" presId="urn:microsoft.com/office/officeart/2005/8/layout/hierarchy1"/>
    <dgm:cxn modelId="{9D55C455-B740-44B9-B7ED-1A0AE60BE098}" type="presParOf" srcId="{E85E64E8-18E8-4FE6-8FB2-4CFF11FEB136}" destId="{BF189854-4B98-43F8-AD6C-19807F17CC8A}" srcOrd="0" destOrd="0" presId="urn:microsoft.com/office/officeart/2005/8/layout/hierarchy1"/>
    <dgm:cxn modelId="{2824FB0E-9A07-4F1C-A574-1AE86A11C3A1}" type="presParOf" srcId="{BF189854-4B98-43F8-AD6C-19807F17CC8A}" destId="{98797F19-7705-4353-BB4A-05140DD30732}" srcOrd="0" destOrd="0" presId="urn:microsoft.com/office/officeart/2005/8/layout/hierarchy1"/>
    <dgm:cxn modelId="{BBD62BAB-2003-4C3B-B45F-824B13CE630D}" type="presParOf" srcId="{BF189854-4B98-43F8-AD6C-19807F17CC8A}" destId="{02C45298-7BEB-406B-88ED-56A899F91399}" srcOrd="1" destOrd="0" presId="urn:microsoft.com/office/officeart/2005/8/layout/hierarchy1"/>
    <dgm:cxn modelId="{67F742C0-5BAB-4D98-91AF-74768D21412C}" type="presParOf" srcId="{E85E64E8-18E8-4FE6-8FB2-4CFF11FEB136}" destId="{AE21100C-B4AD-4C15-9A4F-F5A3A85267F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A13F47-8BD4-4C7F-9D59-07F35A6B44E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FCC307E-F9BA-4195-A9A1-46E01B149D5B}">
      <dgm:prSet/>
      <dgm:spPr/>
      <dgm:t>
        <a:bodyPr/>
        <a:lstStyle/>
        <a:p>
          <a:r>
            <a:rPr lang="en-US"/>
            <a:t>Our behaviour system, called *Track It Lights*, rewards positive behaviours by allowing children to collect house points, which contribute towards achieving Bronze, Silver, Gold, Platinum, and Diamond certificates.</a:t>
          </a:r>
        </a:p>
      </dgm:t>
    </dgm:pt>
    <dgm:pt modelId="{9AA51001-43F8-41AD-93A6-65EBC9677642}" type="parTrans" cxnId="{07DB75A7-CCE5-44BB-877A-5E642F53C094}">
      <dgm:prSet/>
      <dgm:spPr/>
      <dgm:t>
        <a:bodyPr/>
        <a:lstStyle/>
        <a:p>
          <a:endParaRPr lang="en-US"/>
        </a:p>
      </dgm:t>
    </dgm:pt>
    <dgm:pt modelId="{B6D28804-0DAC-4CD5-9B4D-0798388B1342}" type="sibTrans" cxnId="{07DB75A7-CCE5-44BB-877A-5E642F53C094}">
      <dgm:prSet/>
      <dgm:spPr/>
      <dgm:t>
        <a:bodyPr/>
        <a:lstStyle/>
        <a:p>
          <a:endParaRPr lang="en-US"/>
        </a:p>
      </dgm:t>
    </dgm:pt>
    <dgm:pt modelId="{1162D59F-1D91-45D3-B482-488ADEC99178}">
      <dgm:prSet/>
      <dgm:spPr/>
      <dgm:t>
        <a:bodyPr/>
        <a:lstStyle/>
        <a:p>
          <a:r>
            <a:rPr lang="en-US" dirty="0"/>
            <a:t>On the rare occasion that these expectations are not upheld, the amber, yellow and red Track It Lights are used, following a series of reminders.</a:t>
          </a:r>
        </a:p>
      </dgm:t>
    </dgm:pt>
    <dgm:pt modelId="{C1A03493-FC1E-4C63-BE7F-ABD77FE4EAD7}" type="parTrans" cxnId="{AFF5A098-B88B-4C3A-A6E1-D2921C895258}">
      <dgm:prSet/>
      <dgm:spPr/>
      <dgm:t>
        <a:bodyPr/>
        <a:lstStyle/>
        <a:p>
          <a:endParaRPr lang="en-US"/>
        </a:p>
      </dgm:t>
    </dgm:pt>
    <dgm:pt modelId="{54892A42-4E89-448E-A33B-D48AE46AFD49}" type="sibTrans" cxnId="{AFF5A098-B88B-4C3A-A6E1-D2921C895258}">
      <dgm:prSet/>
      <dgm:spPr/>
      <dgm:t>
        <a:bodyPr/>
        <a:lstStyle/>
        <a:p>
          <a:endParaRPr lang="en-US"/>
        </a:p>
      </dgm:t>
    </dgm:pt>
    <dgm:pt modelId="{8D49C163-84F9-48B0-8860-4738D27E2555}" type="pres">
      <dgm:prSet presAssocID="{D5A13F47-8BD4-4C7F-9D59-07F35A6B44E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DD92DEB-44BA-4E36-8B7B-C32B13DDD3B8}" type="pres">
      <dgm:prSet presAssocID="{9FCC307E-F9BA-4195-A9A1-46E01B149D5B}" presName="hierRoot1" presStyleCnt="0"/>
      <dgm:spPr/>
    </dgm:pt>
    <dgm:pt modelId="{9F0E162E-5E43-46D7-BF56-71D8386704D2}" type="pres">
      <dgm:prSet presAssocID="{9FCC307E-F9BA-4195-A9A1-46E01B149D5B}" presName="composite" presStyleCnt="0"/>
      <dgm:spPr/>
    </dgm:pt>
    <dgm:pt modelId="{6B0F0EE5-F360-4568-BE5A-82E9EE3B6B45}" type="pres">
      <dgm:prSet presAssocID="{9FCC307E-F9BA-4195-A9A1-46E01B149D5B}" presName="background" presStyleLbl="node0" presStyleIdx="0" presStyleCnt="2"/>
      <dgm:spPr/>
    </dgm:pt>
    <dgm:pt modelId="{79CFE32C-9C38-443D-B3AE-DE5FA63122A6}" type="pres">
      <dgm:prSet presAssocID="{9FCC307E-F9BA-4195-A9A1-46E01B149D5B}" presName="text" presStyleLbl="fgAcc0" presStyleIdx="0" presStyleCnt="2">
        <dgm:presLayoutVars>
          <dgm:chPref val="3"/>
        </dgm:presLayoutVars>
      </dgm:prSet>
      <dgm:spPr/>
    </dgm:pt>
    <dgm:pt modelId="{707450B7-B586-47A4-BFFD-3CA04C527B5D}" type="pres">
      <dgm:prSet presAssocID="{9FCC307E-F9BA-4195-A9A1-46E01B149D5B}" presName="hierChild2" presStyleCnt="0"/>
      <dgm:spPr/>
    </dgm:pt>
    <dgm:pt modelId="{EACD5BC0-3459-4440-B7B0-6AD6FDC180C3}" type="pres">
      <dgm:prSet presAssocID="{1162D59F-1D91-45D3-B482-488ADEC99178}" presName="hierRoot1" presStyleCnt="0"/>
      <dgm:spPr/>
    </dgm:pt>
    <dgm:pt modelId="{FEC313A6-BD6B-4651-B86B-CE878CB0584F}" type="pres">
      <dgm:prSet presAssocID="{1162D59F-1D91-45D3-B482-488ADEC99178}" presName="composite" presStyleCnt="0"/>
      <dgm:spPr/>
    </dgm:pt>
    <dgm:pt modelId="{7819D741-A59D-4143-A22A-B9E2B74310B1}" type="pres">
      <dgm:prSet presAssocID="{1162D59F-1D91-45D3-B482-488ADEC99178}" presName="background" presStyleLbl="node0" presStyleIdx="1" presStyleCnt="2"/>
      <dgm:spPr/>
    </dgm:pt>
    <dgm:pt modelId="{4592A65F-281B-49C9-8D70-1EE11F44695C}" type="pres">
      <dgm:prSet presAssocID="{1162D59F-1D91-45D3-B482-488ADEC99178}" presName="text" presStyleLbl="fgAcc0" presStyleIdx="1" presStyleCnt="2">
        <dgm:presLayoutVars>
          <dgm:chPref val="3"/>
        </dgm:presLayoutVars>
      </dgm:prSet>
      <dgm:spPr/>
    </dgm:pt>
    <dgm:pt modelId="{65090314-9990-4C7B-A54C-994338A7F3B4}" type="pres">
      <dgm:prSet presAssocID="{1162D59F-1D91-45D3-B482-488ADEC99178}" presName="hierChild2" presStyleCnt="0"/>
      <dgm:spPr/>
    </dgm:pt>
  </dgm:ptLst>
  <dgm:cxnLst>
    <dgm:cxn modelId="{7BCA007B-CA52-44F0-92F4-DCD2EC0AAC7C}" type="presOf" srcId="{1162D59F-1D91-45D3-B482-488ADEC99178}" destId="{4592A65F-281B-49C9-8D70-1EE11F44695C}" srcOrd="0" destOrd="0" presId="urn:microsoft.com/office/officeart/2005/8/layout/hierarchy1"/>
    <dgm:cxn modelId="{AFF5A098-B88B-4C3A-A6E1-D2921C895258}" srcId="{D5A13F47-8BD4-4C7F-9D59-07F35A6B44E5}" destId="{1162D59F-1D91-45D3-B482-488ADEC99178}" srcOrd="1" destOrd="0" parTransId="{C1A03493-FC1E-4C63-BE7F-ABD77FE4EAD7}" sibTransId="{54892A42-4E89-448E-A33B-D48AE46AFD49}"/>
    <dgm:cxn modelId="{FEF50D99-BE44-4FE4-8804-2A3AC437CB09}" type="presOf" srcId="{9FCC307E-F9BA-4195-A9A1-46E01B149D5B}" destId="{79CFE32C-9C38-443D-B3AE-DE5FA63122A6}" srcOrd="0" destOrd="0" presId="urn:microsoft.com/office/officeart/2005/8/layout/hierarchy1"/>
    <dgm:cxn modelId="{07DB75A7-CCE5-44BB-877A-5E642F53C094}" srcId="{D5A13F47-8BD4-4C7F-9D59-07F35A6B44E5}" destId="{9FCC307E-F9BA-4195-A9A1-46E01B149D5B}" srcOrd="0" destOrd="0" parTransId="{9AA51001-43F8-41AD-93A6-65EBC9677642}" sibTransId="{B6D28804-0DAC-4CD5-9B4D-0798388B1342}"/>
    <dgm:cxn modelId="{C4D5F7E8-E40E-4CBF-8255-AF51E2D956A8}" type="presOf" srcId="{D5A13F47-8BD4-4C7F-9D59-07F35A6B44E5}" destId="{8D49C163-84F9-48B0-8860-4738D27E2555}" srcOrd="0" destOrd="0" presId="urn:microsoft.com/office/officeart/2005/8/layout/hierarchy1"/>
    <dgm:cxn modelId="{8025CABD-A802-47EE-B6C6-D7754E2F50BA}" type="presParOf" srcId="{8D49C163-84F9-48B0-8860-4738D27E2555}" destId="{5DD92DEB-44BA-4E36-8B7B-C32B13DDD3B8}" srcOrd="0" destOrd="0" presId="urn:microsoft.com/office/officeart/2005/8/layout/hierarchy1"/>
    <dgm:cxn modelId="{CF681402-C627-48B5-A86B-A03A154CF3AA}" type="presParOf" srcId="{5DD92DEB-44BA-4E36-8B7B-C32B13DDD3B8}" destId="{9F0E162E-5E43-46D7-BF56-71D8386704D2}" srcOrd="0" destOrd="0" presId="urn:microsoft.com/office/officeart/2005/8/layout/hierarchy1"/>
    <dgm:cxn modelId="{E56D9C24-5368-4062-BEF0-75C803A4DD78}" type="presParOf" srcId="{9F0E162E-5E43-46D7-BF56-71D8386704D2}" destId="{6B0F0EE5-F360-4568-BE5A-82E9EE3B6B45}" srcOrd="0" destOrd="0" presId="urn:microsoft.com/office/officeart/2005/8/layout/hierarchy1"/>
    <dgm:cxn modelId="{FD7B2EB8-E623-4360-A294-92F90A33C3DB}" type="presParOf" srcId="{9F0E162E-5E43-46D7-BF56-71D8386704D2}" destId="{79CFE32C-9C38-443D-B3AE-DE5FA63122A6}" srcOrd="1" destOrd="0" presId="urn:microsoft.com/office/officeart/2005/8/layout/hierarchy1"/>
    <dgm:cxn modelId="{FD929909-5CBD-48E7-A9DA-D8663C6704C9}" type="presParOf" srcId="{5DD92DEB-44BA-4E36-8B7B-C32B13DDD3B8}" destId="{707450B7-B586-47A4-BFFD-3CA04C527B5D}" srcOrd="1" destOrd="0" presId="urn:microsoft.com/office/officeart/2005/8/layout/hierarchy1"/>
    <dgm:cxn modelId="{8F0C1C8D-775E-47E1-877C-B0571C73E03D}" type="presParOf" srcId="{8D49C163-84F9-48B0-8860-4738D27E2555}" destId="{EACD5BC0-3459-4440-B7B0-6AD6FDC180C3}" srcOrd="1" destOrd="0" presId="urn:microsoft.com/office/officeart/2005/8/layout/hierarchy1"/>
    <dgm:cxn modelId="{13891069-2B7F-431C-A49F-EACE46CD3E2E}" type="presParOf" srcId="{EACD5BC0-3459-4440-B7B0-6AD6FDC180C3}" destId="{FEC313A6-BD6B-4651-B86B-CE878CB0584F}" srcOrd="0" destOrd="0" presId="urn:microsoft.com/office/officeart/2005/8/layout/hierarchy1"/>
    <dgm:cxn modelId="{243DD1B4-43EB-4BB4-A99F-5F85483A9723}" type="presParOf" srcId="{FEC313A6-BD6B-4651-B86B-CE878CB0584F}" destId="{7819D741-A59D-4143-A22A-B9E2B74310B1}" srcOrd="0" destOrd="0" presId="urn:microsoft.com/office/officeart/2005/8/layout/hierarchy1"/>
    <dgm:cxn modelId="{D8CCED1C-664F-4F82-885F-AB032D26B638}" type="presParOf" srcId="{FEC313A6-BD6B-4651-B86B-CE878CB0584F}" destId="{4592A65F-281B-49C9-8D70-1EE11F44695C}" srcOrd="1" destOrd="0" presId="urn:microsoft.com/office/officeart/2005/8/layout/hierarchy1"/>
    <dgm:cxn modelId="{F1936658-3129-4010-BA29-60DC0823D6AF}" type="presParOf" srcId="{EACD5BC0-3459-4440-B7B0-6AD6FDC180C3}" destId="{65090314-9990-4C7B-A54C-994338A7F3B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D7A9E1-E80B-4412-A5EB-7429F6230AE7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F83225-E267-40A2-A4A4-0AB6BD8ACDA5}">
      <dgm:prSet/>
      <dgm:spPr/>
      <dgm:t>
        <a:bodyPr/>
        <a:lstStyle/>
        <a:p>
          <a:r>
            <a:rPr lang="en-US" dirty="0"/>
            <a:t>Thank you for attending. I am truly excited to teach your children and to collaborate with you as parents, so together we can help the achieve everything they are capable of.</a:t>
          </a:r>
        </a:p>
      </dgm:t>
    </dgm:pt>
    <dgm:pt modelId="{75A55E0E-0801-4FF7-88D4-C2891774FA63}" type="parTrans" cxnId="{3FE9115A-8FB1-4DD1-B0FB-7322CF275DC7}">
      <dgm:prSet/>
      <dgm:spPr/>
      <dgm:t>
        <a:bodyPr/>
        <a:lstStyle/>
        <a:p>
          <a:endParaRPr lang="en-US"/>
        </a:p>
      </dgm:t>
    </dgm:pt>
    <dgm:pt modelId="{F525AF3B-11EF-443F-A2B1-98086133ED6A}" type="sibTrans" cxnId="{3FE9115A-8FB1-4DD1-B0FB-7322CF275DC7}">
      <dgm:prSet/>
      <dgm:spPr/>
      <dgm:t>
        <a:bodyPr/>
        <a:lstStyle/>
        <a:p>
          <a:endParaRPr lang="en-US"/>
        </a:p>
      </dgm:t>
    </dgm:pt>
    <dgm:pt modelId="{25997A72-1B94-4CCF-B02C-3EEE1B5AFE55}">
      <dgm:prSet/>
      <dgm:spPr/>
      <dgm:t>
        <a:bodyPr/>
        <a:lstStyle/>
        <a:p>
          <a:r>
            <a:rPr lang="en-US"/>
            <a:t>Does anybody have any questions? </a:t>
          </a:r>
        </a:p>
      </dgm:t>
    </dgm:pt>
    <dgm:pt modelId="{2208DD1F-2050-44A8-A926-32B06CFDA2B4}" type="parTrans" cxnId="{1D95B4CE-D7BE-4FE2-9CE8-B9ACB01999A5}">
      <dgm:prSet/>
      <dgm:spPr/>
      <dgm:t>
        <a:bodyPr/>
        <a:lstStyle/>
        <a:p>
          <a:endParaRPr lang="en-US"/>
        </a:p>
      </dgm:t>
    </dgm:pt>
    <dgm:pt modelId="{D600F6CE-1DAE-4460-8838-1E0A4F86671F}" type="sibTrans" cxnId="{1D95B4CE-D7BE-4FE2-9CE8-B9ACB01999A5}">
      <dgm:prSet/>
      <dgm:spPr/>
      <dgm:t>
        <a:bodyPr/>
        <a:lstStyle/>
        <a:p>
          <a:endParaRPr lang="en-US"/>
        </a:p>
      </dgm:t>
    </dgm:pt>
    <dgm:pt modelId="{C92FF8FC-AC2A-4035-A54F-A4A3759843B7}" type="pres">
      <dgm:prSet presAssocID="{F6D7A9E1-E80B-4412-A5EB-7429F6230AE7}" presName="Name0" presStyleCnt="0">
        <dgm:presLayoutVars>
          <dgm:dir/>
          <dgm:animLvl val="lvl"/>
          <dgm:resizeHandles val="exact"/>
        </dgm:presLayoutVars>
      </dgm:prSet>
      <dgm:spPr/>
    </dgm:pt>
    <dgm:pt modelId="{8A37AFE4-D478-41D4-9A62-45598F372451}" type="pres">
      <dgm:prSet presAssocID="{25997A72-1B94-4CCF-B02C-3EEE1B5AFE55}" presName="boxAndChildren" presStyleCnt="0"/>
      <dgm:spPr/>
    </dgm:pt>
    <dgm:pt modelId="{B14AA47E-1272-4254-8374-A56757725762}" type="pres">
      <dgm:prSet presAssocID="{25997A72-1B94-4CCF-B02C-3EEE1B5AFE55}" presName="parentTextBox" presStyleLbl="node1" presStyleIdx="0" presStyleCnt="2"/>
      <dgm:spPr/>
    </dgm:pt>
    <dgm:pt modelId="{8DB9913A-5479-404F-9101-175CB91BB0A7}" type="pres">
      <dgm:prSet presAssocID="{F525AF3B-11EF-443F-A2B1-98086133ED6A}" presName="sp" presStyleCnt="0"/>
      <dgm:spPr/>
    </dgm:pt>
    <dgm:pt modelId="{1748BFBB-C9B8-432D-BA7B-337125A11145}" type="pres">
      <dgm:prSet presAssocID="{92F83225-E267-40A2-A4A4-0AB6BD8ACDA5}" presName="arrowAndChildren" presStyleCnt="0"/>
      <dgm:spPr/>
    </dgm:pt>
    <dgm:pt modelId="{685B0586-C8B8-4DF3-8F4B-5E4ADFF5AB41}" type="pres">
      <dgm:prSet presAssocID="{92F83225-E267-40A2-A4A4-0AB6BD8ACDA5}" presName="parentTextArrow" presStyleLbl="node1" presStyleIdx="1" presStyleCnt="2"/>
      <dgm:spPr/>
    </dgm:pt>
  </dgm:ptLst>
  <dgm:cxnLst>
    <dgm:cxn modelId="{1E3D0B0B-223A-4879-BE9A-0454E5250CDF}" type="presOf" srcId="{92F83225-E267-40A2-A4A4-0AB6BD8ACDA5}" destId="{685B0586-C8B8-4DF3-8F4B-5E4ADFF5AB41}" srcOrd="0" destOrd="0" presId="urn:microsoft.com/office/officeart/2005/8/layout/process4"/>
    <dgm:cxn modelId="{8075421D-1FB4-4808-AD74-747D177EB52C}" type="presOf" srcId="{F6D7A9E1-E80B-4412-A5EB-7429F6230AE7}" destId="{C92FF8FC-AC2A-4035-A54F-A4A3759843B7}" srcOrd="0" destOrd="0" presId="urn:microsoft.com/office/officeart/2005/8/layout/process4"/>
    <dgm:cxn modelId="{8A362921-1C5F-4760-8DBB-5193699B8F11}" type="presOf" srcId="{25997A72-1B94-4CCF-B02C-3EEE1B5AFE55}" destId="{B14AA47E-1272-4254-8374-A56757725762}" srcOrd="0" destOrd="0" presId="urn:microsoft.com/office/officeart/2005/8/layout/process4"/>
    <dgm:cxn modelId="{3FE9115A-8FB1-4DD1-B0FB-7322CF275DC7}" srcId="{F6D7A9E1-E80B-4412-A5EB-7429F6230AE7}" destId="{92F83225-E267-40A2-A4A4-0AB6BD8ACDA5}" srcOrd="0" destOrd="0" parTransId="{75A55E0E-0801-4FF7-88D4-C2891774FA63}" sibTransId="{F525AF3B-11EF-443F-A2B1-98086133ED6A}"/>
    <dgm:cxn modelId="{1D95B4CE-D7BE-4FE2-9CE8-B9ACB01999A5}" srcId="{F6D7A9E1-E80B-4412-A5EB-7429F6230AE7}" destId="{25997A72-1B94-4CCF-B02C-3EEE1B5AFE55}" srcOrd="1" destOrd="0" parTransId="{2208DD1F-2050-44A8-A926-32B06CFDA2B4}" sibTransId="{D600F6CE-1DAE-4460-8838-1E0A4F86671F}"/>
    <dgm:cxn modelId="{9AEFCAF3-901E-4546-84A9-B11A6EF330F2}" type="presParOf" srcId="{C92FF8FC-AC2A-4035-A54F-A4A3759843B7}" destId="{8A37AFE4-D478-41D4-9A62-45598F372451}" srcOrd="0" destOrd="0" presId="urn:microsoft.com/office/officeart/2005/8/layout/process4"/>
    <dgm:cxn modelId="{C76ED9B4-6DE2-41EE-B327-89562E556114}" type="presParOf" srcId="{8A37AFE4-D478-41D4-9A62-45598F372451}" destId="{B14AA47E-1272-4254-8374-A56757725762}" srcOrd="0" destOrd="0" presId="urn:microsoft.com/office/officeart/2005/8/layout/process4"/>
    <dgm:cxn modelId="{96AAE28E-441F-456E-BE5F-99100FF660C7}" type="presParOf" srcId="{C92FF8FC-AC2A-4035-A54F-A4A3759843B7}" destId="{8DB9913A-5479-404F-9101-175CB91BB0A7}" srcOrd="1" destOrd="0" presId="urn:microsoft.com/office/officeart/2005/8/layout/process4"/>
    <dgm:cxn modelId="{740188B6-FC2A-4B35-9459-0A6C6359BCEA}" type="presParOf" srcId="{C92FF8FC-AC2A-4035-A54F-A4A3759843B7}" destId="{1748BFBB-C9B8-432D-BA7B-337125A11145}" srcOrd="2" destOrd="0" presId="urn:microsoft.com/office/officeart/2005/8/layout/process4"/>
    <dgm:cxn modelId="{98086ABC-FEFC-4EDD-83D0-B9E9876B57CA}" type="presParOf" srcId="{1748BFBB-C9B8-432D-BA7B-337125A11145}" destId="{685B0586-C8B8-4DF3-8F4B-5E4ADFF5AB4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93A1E5-2686-4C1E-A671-091DD419F1CC}">
      <dsp:nvSpPr>
        <dsp:cNvPr id="0" name=""/>
        <dsp:cNvSpPr/>
      </dsp:nvSpPr>
      <dsp:spPr>
        <a:xfrm>
          <a:off x="0" y="59861"/>
          <a:ext cx="11059811" cy="59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Individual passwords for Times Tables Rockstars are in the front of their reading records. </a:t>
          </a:r>
          <a:endParaRPr lang="en-US" sz="1500" kern="1200" dirty="0"/>
        </a:p>
      </dsp:txBody>
      <dsp:txXfrm>
        <a:off x="29088" y="88949"/>
        <a:ext cx="11001635" cy="537701"/>
      </dsp:txXfrm>
    </dsp:sp>
    <dsp:sp modelId="{55C36297-237D-41E1-8BD2-F0E9A9540FAA}">
      <dsp:nvSpPr>
        <dsp:cNvPr id="0" name=""/>
        <dsp:cNvSpPr/>
      </dsp:nvSpPr>
      <dsp:spPr>
        <a:xfrm>
          <a:off x="0" y="698938"/>
          <a:ext cx="11059811" cy="59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Spellings will be sent home every Friday and tested on the following Tuesday. </a:t>
          </a:r>
          <a:endParaRPr lang="en-US" sz="1500" kern="1200" dirty="0"/>
        </a:p>
      </dsp:txBody>
      <dsp:txXfrm>
        <a:off x="29088" y="728026"/>
        <a:ext cx="11001635" cy="537701"/>
      </dsp:txXfrm>
    </dsp:sp>
    <dsp:sp modelId="{59E66402-2294-4690-8042-358C70D5ECAD}">
      <dsp:nvSpPr>
        <dsp:cNvPr id="0" name=""/>
        <dsp:cNvSpPr/>
      </dsp:nvSpPr>
      <dsp:spPr>
        <a:xfrm>
          <a:off x="0" y="1338016"/>
          <a:ext cx="11059811" cy="59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 expectation is that children read every night to parents for 10 minutes and the reading record is signed. Books will be changed as and when pupils finish them</a:t>
          </a:r>
          <a:endParaRPr lang="en-US" sz="1500" kern="1200" dirty="0"/>
        </a:p>
      </dsp:txBody>
      <dsp:txXfrm>
        <a:off x="29088" y="1367104"/>
        <a:ext cx="11001635" cy="537701"/>
      </dsp:txXfrm>
    </dsp:sp>
    <dsp:sp modelId="{21324409-5C77-4B38-A9CC-636FD26B72A5}">
      <dsp:nvSpPr>
        <dsp:cNvPr id="0" name=""/>
        <dsp:cNvSpPr/>
      </dsp:nvSpPr>
      <dsp:spPr>
        <a:xfrm>
          <a:off x="0" y="1977093"/>
          <a:ext cx="11059811" cy="59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There is no homework other than reading, spellings and Times Tables practice</a:t>
          </a:r>
          <a:endParaRPr lang="en-US" sz="1500" kern="1200" dirty="0"/>
        </a:p>
      </dsp:txBody>
      <dsp:txXfrm>
        <a:off x="29088" y="2006181"/>
        <a:ext cx="11001635" cy="537701"/>
      </dsp:txXfrm>
    </dsp:sp>
    <dsp:sp modelId="{D8CCEA8F-8FC0-4D58-AAEE-75B149EEBED6}">
      <dsp:nvSpPr>
        <dsp:cNvPr id="0" name=""/>
        <dsp:cNvSpPr/>
      </dsp:nvSpPr>
      <dsp:spPr>
        <a:xfrm>
          <a:off x="0" y="2616170"/>
          <a:ext cx="11059811" cy="59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Uniform – no jewellery is to be worn plastic plugs for pierced ears.  No polo shirts.  </a:t>
          </a:r>
          <a:endParaRPr lang="en-US" sz="1500" kern="1200" dirty="0"/>
        </a:p>
      </dsp:txBody>
      <dsp:txXfrm>
        <a:off x="29088" y="2645258"/>
        <a:ext cx="11001635" cy="537701"/>
      </dsp:txXfrm>
    </dsp:sp>
    <dsp:sp modelId="{1238683C-A7E7-4BFF-B44B-471D27BC5E21}">
      <dsp:nvSpPr>
        <dsp:cNvPr id="0" name=""/>
        <dsp:cNvSpPr/>
      </dsp:nvSpPr>
      <dsp:spPr>
        <a:xfrm>
          <a:off x="0" y="3255248"/>
          <a:ext cx="11059811" cy="5958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PE is Monday for the first half term and swimming in the final two weeks before Autumn 1 ends. </a:t>
          </a:r>
        </a:p>
      </dsp:txBody>
      <dsp:txXfrm>
        <a:off x="29088" y="3284336"/>
        <a:ext cx="11001635" cy="5377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C5AF2-0F53-4C95-B761-8453558E7639}">
      <dsp:nvSpPr>
        <dsp:cNvPr id="0" name=""/>
        <dsp:cNvSpPr/>
      </dsp:nvSpPr>
      <dsp:spPr>
        <a:xfrm>
          <a:off x="926176" y="901471"/>
          <a:ext cx="736620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40F132-15F8-4814-AD47-995AD1E11F92}">
      <dsp:nvSpPr>
        <dsp:cNvPr id="0" name=""/>
        <dsp:cNvSpPr/>
      </dsp:nvSpPr>
      <dsp:spPr>
        <a:xfrm>
          <a:off x="1706994" y="839631"/>
          <a:ext cx="84711" cy="159109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25FFCB-30A1-424E-8B45-0C3CD1BF5A11}">
      <dsp:nvSpPr>
        <dsp:cNvPr id="0" name=""/>
        <dsp:cNvSpPr/>
      </dsp:nvSpPr>
      <dsp:spPr>
        <a:xfrm>
          <a:off x="474926" y="542335"/>
          <a:ext cx="718344" cy="7183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76" tIns="27876" rIns="27876" bIns="27876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1</a:t>
          </a:r>
        </a:p>
      </dsp:txBody>
      <dsp:txXfrm>
        <a:off x="580125" y="647534"/>
        <a:ext cx="507946" cy="507946"/>
      </dsp:txXfrm>
    </dsp:sp>
    <dsp:sp modelId="{79CF1809-6894-4C4A-8487-240481936810}">
      <dsp:nvSpPr>
        <dsp:cNvPr id="0" name=""/>
        <dsp:cNvSpPr/>
      </dsp:nvSpPr>
      <dsp:spPr>
        <a:xfrm>
          <a:off x="5400" y="1426279"/>
          <a:ext cx="165739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37" tIns="165100" rIns="130737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Pupils should be coming into school at 8:45am, in order to be registered promptly </a:t>
          </a:r>
          <a:endParaRPr lang="en-US" sz="1100" kern="1200" dirty="0"/>
        </a:p>
      </dsp:txBody>
      <dsp:txXfrm>
        <a:off x="5400" y="1757758"/>
        <a:ext cx="1657396" cy="1634121"/>
      </dsp:txXfrm>
    </dsp:sp>
    <dsp:sp modelId="{54FAD3E5-9AC3-44AC-8208-10DDCBEEE28B}">
      <dsp:nvSpPr>
        <dsp:cNvPr id="0" name=""/>
        <dsp:cNvSpPr/>
      </dsp:nvSpPr>
      <dsp:spPr>
        <a:xfrm>
          <a:off x="1846952" y="901471"/>
          <a:ext cx="165739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8A7301-EF74-4DF6-9E9B-0E808501F991}">
      <dsp:nvSpPr>
        <dsp:cNvPr id="0" name=""/>
        <dsp:cNvSpPr/>
      </dsp:nvSpPr>
      <dsp:spPr>
        <a:xfrm>
          <a:off x="3548546" y="839631"/>
          <a:ext cx="84711" cy="159110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17BB3D-424F-434A-A16B-94C1E9D19243}">
      <dsp:nvSpPr>
        <dsp:cNvPr id="0" name=""/>
        <dsp:cNvSpPr/>
      </dsp:nvSpPr>
      <dsp:spPr>
        <a:xfrm>
          <a:off x="2316478" y="542335"/>
          <a:ext cx="718344" cy="7183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76" tIns="27876" rIns="27876" bIns="27876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2</a:t>
          </a:r>
        </a:p>
      </dsp:txBody>
      <dsp:txXfrm>
        <a:off x="2421677" y="647534"/>
        <a:ext cx="507946" cy="507946"/>
      </dsp:txXfrm>
    </dsp:sp>
    <dsp:sp modelId="{5DA4E4CB-A336-465D-A0C2-07D7053D2246}">
      <dsp:nvSpPr>
        <dsp:cNvPr id="0" name=""/>
        <dsp:cNvSpPr/>
      </dsp:nvSpPr>
      <dsp:spPr>
        <a:xfrm>
          <a:off x="1846952" y="1426279"/>
          <a:ext cx="165739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37" tIns="165100" rIns="130737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Where possible school meals should be ordered via the app before school</a:t>
          </a:r>
          <a:endParaRPr lang="en-US" sz="1100" kern="1200"/>
        </a:p>
      </dsp:txBody>
      <dsp:txXfrm>
        <a:off x="1846952" y="1757758"/>
        <a:ext cx="1657396" cy="1634121"/>
      </dsp:txXfrm>
    </dsp:sp>
    <dsp:sp modelId="{E73036B8-D048-4B8B-9110-C5DA7FE7A110}">
      <dsp:nvSpPr>
        <dsp:cNvPr id="0" name=""/>
        <dsp:cNvSpPr/>
      </dsp:nvSpPr>
      <dsp:spPr>
        <a:xfrm>
          <a:off x="3688504" y="901471"/>
          <a:ext cx="165739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49E63F-BB48-476E-9C22-1AADAF753EA0}">
      <dsp:nvSpPr>
        <dsp:cNvPr id="0" name=""/>
        <dsp:cNvSpPr/>
      </dsp:nvSpPr>
      <dsp:spPr>
        <a:xfrm>
          <a:off x="5390098" y="839631"/>
          <a:ext cx="84711" cy="159110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87D6BF-14B5-4DBA-A9F6-00E191654795}">
      <dsp:nvSpPr>
        <dsp:cNvPr id="0" name=""/>
        <dsp:cNvSpPr/>
      </dsp:nvSpPr>
      <dsp:spPr>
        <a:xfrm>
          <a:off x="4158030" y="542335"/>
          <a:ext cx="718344" cy="7183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76" tIns="27876" rIns="27876" bIns="27876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3</a:t>
          </a:r>
        </a:p>
      </dsp:txBody>
      <dsp:txXfrm>
        <a:off x="4263229" y="647534"/>
        <a:ext cx="507946" cy="507946"/>
      </dsp:txXfrm>
    </dsp:sp>
    <dsp:sp modelId="{7F9CA43A-000B-4B5F-A45F-A1F3EB2D9A12}">
      <dsp:nvSpPr>
        <dsp:cNvPr id="0" name=""/>
        <dsp:cNvSpPr/>
      </dsp:nvSpPr>
      <dsp:spPr>
        <a:xfrm>
          <a:off x="3688504" y="1426279"/>
          <a:ext cx="165739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37" tIns="165100" rIns="130737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The school day ends at 3:20pm and pupils will be collected from the end of the MUGA</a:t>
          </a:r>
          <a:endParaRPr lang="en-US" sz="1100" kern="1200" dirty="0"/>
        </a:p>
      </dsp:txBody>
      <dsp:txXfrm>
        <a:off x="3688504" y="1757758"/>
        <a:ext cx="1657396" cy="1634121"/>
      </dsp:txXfrm>
    </dsp:sp>
    <dsp:sp modelId="{70DA1EAA-579D-4C16-AD24-7FD7DC903685}">
      <dsp:nvSpPr>
        <dsp:cNvPr id="0" name=""/>
        <dsp:cNvSpPr/>
      </dsp:nvSpPr>
      <dsp:spPr>
        <a:xfrm>
          <a:off x="5530056" y="901471"/>
          <a:ext cx="165739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254E8D-C65A-4F70-BF1F-867A605D3F24}">
      <dsp:nvSpPr>
        <dsp:cNvPr id="0" name=""/>
        <dsp:cNvSpPr/>
      </dsp:nvSpPr>
      <dsp:spPr>
        <a:xfrm>
          <a:off x="7231650" y="839631"/>
          <a:ext cx="84711" cy="159110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3B9F89-0532-49F7-B8A3-764464EE189C}">
      <dsp:nvSpPr>
        <dsp:cNvPr id="0" name=""/>
        <dsp:cNvSpPr/>
      </dsp:nvSpPr>
      <dsp:spPr>
        <a:xfrm>
          <a:off x="5999582" y="542335"/>
          <a:ext cx="718344" cy="7183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76" tIns="27876" rIns="27876" bIns="27876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4</a:t>
          </a:r>
        </a:p>
      </dsp:txBody>
      <dsp:txXfrm>
        <a:off x="6104781" y="647534"/>
        <a:ext cx="507946" cy="507946"/>
      </dsp:txXfrm>
    </dsp:sp>
    <dsp:sp modelId="{C7E0EE87-E090-41FB-9BD8-A295F4054D31}">
      <dsp:nvSpPr>
        <dsp:cNvPr id="0" name=""/>
        <dsp:cNvSpPr/>
      </dsp:nvSpPr>
      <dsp:spPr>
        <a:xfrm>
          <a:off x="5530056" y="1426279"/>
          <a:ext cx="165739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37" tIns="165100" rIns="130737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Toast can be ordered as a snack for the pupils to have at breaktime. Pupils can bring their own fruit</a:t>
          </a:r>
          <a:endParaRPr lang="en-US" sz="1100" kern="1200" dirty="0"/>
        </a:p>
      </dsp:txBody>
      <dsp:txXfrm>
        <a:off x="5530056" y="1757758"/>
        <a:ext cx="1657396" cy="1634121"/>
      </dsp:txXfrm>
    </dsp:sp>
    <dsp:sp modelId="{448D17B1-C4FE-4D40-B11B-0114FF2240D6}">
      <dsp:nvSpPr>
        <dsp:cNvPr id="0" name=""/>
        <dsp:cNvSpPr/>
      </dsp:nvSpPr>
      <dsp:spPr>
        <a:xfrm>
          <a:off x="7371608" y="901471"/>
          <a:ext cx="165739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BCBC65-A70C-4E21-B965-F03DCD95A197}">
      <dsp:nvSpPr>
        <dsp:cNvPr id="0" name=""/>
        <dsp:cNvSpPr/>
      </dsp:nvSpPr>
      <dsp:spPr>
        <a:xfrm>
          <a:off x="9073202" y="839631"/>
          <a:ext cx="84711" cy="159110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158294-986A-418A-924E-CE1FFF48CC89}">
      <dsp:nvSpPr>
        <dsp:cNvPr id="0" name=""/>
        <dsp:cNvSpPr/>
      </dsp:nvSpPr>
      <dsp:spPr>
        <a:xfrm>
          <a:off x="7841134" y="542335"/>
          <a:ext cx="718344" cy="7183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76" tIns="27876" rIns="27876" bIns="27876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5</a:t>
          </a:r>
        </a:p>
      </dsp:txBody>
      <dsp:txXfrm>
        <a:off x="7946333" y="647534"/>
        <a:ext cx="507946" cy="507946"/>
      </dsp:txXfrm>
    </dsp:sp>
    <dsp:sp modelId="{A5D20C51-038B-4F2E-85CE-D4F80AAE098A}">
      <dsp:nvSpPr>
        <dsp:cNvPr id="0" name=""/>
        <dsp:cNvSpPr/>
      </dsp:nvSpPr>
      <dsp:spPr>
        <a:xfrm>
          <a:off x="7371608" y="1426279"/>
          <a:ext cx="165739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37" tIns="165100" rIns="130737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Celebration assemblies are once a month on a Friday morning  parents are welcome to attend </a:t>
          </a:r>
          <a:endParaRPr lang="en-US" sz="1100" kern="1200" dirty="0"/>
        </a:p>
      </dsp:txBody>
      <dsp:txXfrm>
        <a:off x="7371608" y="1757758"/>
        <a:ext cx="1657396" cy="1634121"/>
      </dsp:txXfrm>
    </dsp:sp>
    <dsp:sp modelId="{B7AE3C33-3ED8-4B30-B476-0377183B4D7C}">
      <dsp:nvSpPr>
        <dsp:cNvPr id="0" name=""/>
        <dsp:cNvSpPr/>
      </dsp:nvSpPr>
      <dsp:spPr>
        <a:xfrm>
          <a:off x="9213160" y="901471"/>
          <a:ext cx="828698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27F3D8-75DE-4F56-B1AE-AAC0510AB111}">
      <dsp:nvSpPr>
        <dsp:cNvPr id="0" name=""/>
        <dsp:cNvSpPr/>
      </dsp:nvSpPr>
      <dsp:spPr>
        <a:xfrm>
          <a:off x="9682686" y="542335"/>
          <a:ext cx="718344" cy="71834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76" tIns="27876" rIns="27876" bIns="27876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6</a:t>
          </a:r>
        </a:p>
      </dsp:txBody>
      <dsp:txXfrm>
        <a:off x="9787885" y="647534"/>
        <a:ext cx="507946" cy="507946"/>
      </dsp:txXfrm>
    </dsp:sp>
    <dsp:sp modelId="{5C35AB83-3F10-4662-9867-A55D632C450B}">
      <dsp:nvSpPr>
        <dsp:cNvPr id="0" name=""/>
        <dsp:cNvSpPr/>
      </dsp:nvSpPr>
      <dsp:spPr>
        <a:xfrm>
          <a:off x="9213160" y="1426279"/>
          <a:ext cx="1657396" cy="1965600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37" tIns="165100" rIns="130737" bIns="16510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The newsletter comes out on a Friday on the school website, please look out for this as it will contain important updates</a:t>
          </a:r>
        </a:p>
      </dsp:txBody>
      <dsp:txXfrm>
        <a:off x="9213160" y="1757758"/>
        <a:ext cx="1657396" cy="16341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5A81B-D1BF-415E-937D-EDEA9D5AE664}">
      <dsp:nvSpPr>
        <dsp:cNvPr id="0" name=""/>
        <dsp:cNvSpPr/>
      </dsp:nvSpPr>
      <dsp:spPr>
        <a:xfrm>
          <a:off x="3240" y="1110450"/>
          <a:ext cx="2313550" cy="14691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4813A7-8AC3-410C-835A-2766D37FC223}">
      <dsp:nvSpPr>
        <dsp:cNvPr id="0" name=""/>
        <dsp:cNvSpPr/>
      </dsp:nvSpPr>
      <dsp:spPr>
        <a:xfrm>
          <a:off x="260301" y="1354659"/>
          <a:ext cx="2313550" cy="14691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Times tables assessment! So lots of practice is needed. The pupils also will regularly access TT rockstars in class.</a:t>
          </a:r>
          <a:endParaRPr lang="en-US" sz="1500" kern="1200" dirty="0"/>
        </a:p>
      </dsp:txBody>
      <dsp:txXfrm>
        <a:off x="303330" y="1397688"/>
        <a:ext cx="2227492" cy="1383046"/>
      </dsp:txXfrm>
    </dsp:sp>
    <dsp:sp modelId="{2AA4A9F8-1B93-4568-8DAC-7E06EE7E6593}">
      <dsp:nvSpPr>
        <dsp:cNvPr id="0" name=""/>
        <dsp:cNvSpPr/>
      </dsp:nvSpPr>
      <dsp:spPr>
        <a:xfrm>
          <a:off x="2830913" y="1110450"/>
          <a:ext cx="2313550" cy="14691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773E18-2113-408C-B3A0-4A77A55BA3CF}">
      <dsp:nvSpPr>
        <dsp:cNvPr id="0" name=""/>
        <dsp:cNvSpPr/>
      </dsp:nvSpPr>
      <dsp:spPr>
        <a:xfrm>
          <a:off x="3087974" y="1354659"/>
          <a:ext cx="2313550" cy="14691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Beginning on 14.10.26 swimming again! So a cap, towel and costume are needed! </a:t>
          </a:r>
          <a:endParaRPr lang="en-US" sz="1500" kern="1200" dirty="0"/>
        </a:p>
      </dsp:txBody>
      <dsp:txXfrm>
        <a:off x="3131003" y="1397688"/>
        <a:ext cx="2227492" cy="1383046"/>
      </dsp:txXfrm>
    </dsp:sp>
    <dsp:sp modelId="{E8BD07BD-2603-4405-B7F7-A7AE93A4BA86}">
      <dsp:nvSpPr>
        <dsp:cNvPr id="0" name=""/>
        <dsp:cNvSpPr/>
      </dsp:nvSpPr>
      <dsp:spPr>
        <a:xfrm>
          <a:off x="5658587" y="1110450"/>
          <a:ext cx="2313550" cy="14691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F2D74-73AE-4ED9-8263-8772333AA2A5}">
      <dsp:nvSpPr>
        <dsp:cNvPr id="0" name=""/>
        <dsp:cNvSpPr/>
      </dsp:nvSpPr>
      <dsp:spPr>
        <a:xfrm>
          <a:off x="5915648" y="1354659"/>
          <a:ext cx="2313550" cy="14691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We will be doing a school production in the spring term with Year 3 </a:t>
          </a:r>
        </a:p>
      </dsp:txBody>
      <dsp:txXfrm>
        <a:off x="5958677" y="1397688"/>
        <a:ext cx="2227492" cy="1383046"/>
      </dsp:txXfrm>
    </dsp:sp>
    <dsp:sp modelId="{98797F19-7705-4353-BB4A-05140DD30732}">
      <dsp:nvSpPr>
        <dsp:cNvPr id="0" name=""/>
        <dsp:cNvSpPr/>
      </dsp:nvSpPr>
      <dsp:spPr>
        <a:xfrm>
          <a:off x="8486260" y="1110450"/>
          <a:ext cx="2313550" cy="14691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C45298-7BEB-406B-88ED-56A899F91399}">
      <dsp:nvSpPr>
        <dsp:cNvPr id="0" name=""/>
        <dsp:cNvSpPr/>
      </dsp:nvSpPr>
      <dsp:spPr>
        <a:xfrm>
          <a:off x="8743321" y="1354659"/>
          <a:ext cx="2313550" cy="14691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First holy communion this year </a:t>
          </a:r>
        </a:p>
      </dsp:txBody>
      <dsp:txXfrm>
        <a:off x="8786350" y="1397688"/>
        <a:ext cx="2227492" cy="13830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0F0EE5-F360-4568-BE5A-82E9EE3B6B45}">
      <dsp:nvSpPr>
        <dsp:cNvPr id="0" name=""/>
        <dsp:cNvSpPr/>
      </dsp:nvSpPr>
      <dsp:spPr>
        <a:xfrm>
          <a:off x="1350" y="212401"/>
          <a:ext cx="4738891" cy="30091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CFE32C-9C38-443D-B3AE-DE5FA63122A6}">
      <dsp:nvSpPr>
        <dsp:cNvPr id="0" name=""/>
        <dsp:cNvSpPr/>
      </dsp:nvSpPr>
      <dsp:spPr>
        <a:xfrm>
          <a:off x="527893" y="712617"/>
          <a:ext cx="4738891" cy="30091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Our behaviour system, called *Track It Lights*, rewards positive behaviours by allowing children to collect house points, which contribute towards achieving Bronze, Silver, Gold, Platinum, and Diamond certificates.</a:t>
          </a:r>
        </a:p>
      </dsp:txBody>
      <dsp:txXfrm>
        <a:off x="616029" y="800753"/>
        <a:ext cx="4562619" cy="2832923"/>
      </dsp:txXfrm>
    </dsp:sp>
    <dsp:sp modelId="{7819D741-A59D-4143-A22A-B9E2B74310B1}">
      <dsp:nvSpPr>
        <dsp:cNvPr id="0" name=""/>
        <dsp:cNvSpPr/>
      </dsp:nvSpPr>
      <dsp:spPr>
        <a:xfrm>
          <a:off x="5793328" y="212401"/>
          <a:ext cx="4738891" cy="30091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92A65F-281B-49C9-8D70-1EE11F44695C}">
      <dsp:nvSpPr>
        <dsp:cNvPr id="0" name=""/>
        <dsp:cNvSpPr/>
      </dsp:nvSpPr>
      <dsp:spPr>
        <a:xfrm>
          <a:off x="6319871" y="712617"/>
          <a:ext cx="4738891" cy="30091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On the rare occasion that these expectations are not upheld, the amber, yellow and red Track It Lights are used, following a series of reminders.</a:t>
          </a:r>
        </a:p>
      </dsp:txBody>
      <dsp:txXfrm>
        <a:off x="6408007" y="800753"/>
        <a:ext cx="4562619" cy="28329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AA47E-1272-4254-8374-A56757725762}">
      <dsp:nvSpPr>
        <dsp:cNvPr id="0" name=""/>
        <dsp:cNvSpPr/>
      </dsp:nvSpPr>
      <dsp:spPr>
        <a:xfrm>
          <a:off x="0" y="2360487"/>
          <a:ext cx="11059811" cy="15487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Does anybody have any questions? </a:t>
          </a:r>
        </a:p>
      </dsp:txBody>
      <dsp:txXfrm>
        <a:off x="0" y="2360487"/>
        <a:ext cx="11059811" cy="1548735"/>
      </dsp:txXfrm>
    </dsp:sp>
    <dsp:sp modelId="{685B0586-C8B8-4DF3-8F4B-5E4ADFF5AB41}">
      <dsp:nvSpPr>
        <dsp:cNvPr id="0" name=""/>
        <dsp:cNvSpPr/>
      </dsp:nvSpPr>
      <dsp:spPr>
        <a:xfrm rot="10800000">
          <a:off x="0" y="1763"/>
          <a:ext cx="11059811" cy="2381955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Thank you for attending. I am truly excited to teach your children and to collaborate with you as parents, so together we can help the achieve everything they are capable of.</a:t>
          </a:r>
        </a:p>
      </dsp:txBody>
      <dsp:txXfrm rot="10800000">
        <a:off x="0" y="1763"/>
        <a:ext cx="11059811" cy="15477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D8E5E-745C-407D-B425-C78EBF08D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1" y="822960"/>
            <a:ext cx="6057899" cy="5015169"/>
          </a:xfrm>
        </p:spPr>
        <p:txBody>
          <a:bodyPr anchor="t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07A4D5-56F4-4287-B174-56C55B18F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9113" y="3003642"/>
            <a:ext cx="3522199" cy="2900274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4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B9C19-FEE0-4852-B181-14A0DD77F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27DDF-01B7-463C-82BC-BBF429618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2056A-C3EE-4809-B1F3-1CEEEA266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240FCEE-B6E2-46D0-9BB0-F45F79545E9D}"/>
              </a:ext>
            </a:extLst>
          </p:cNvPr>
          <p:cNvCxnSpPr>
            <a:cxnSpLocks/>
          </p:cNvCxnSpPr>
          <p:nvPr/>
        </p:nvCxnSpPr>
        <p:spPr>
          <a:xfrm flipH="1">
            <a:off x="571501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BD2FB83-3783-4477-80B5-DA5BF10BAF57}"/>
              </a:ext>
            </a:extLst>
          </p:cNvPr>
          <p:cNvCxnSpPr>
            <a:cxnSpLocks/>
          </p:cNvCxnSpPr>
          <p:nvPr/>
        </p:nvCxnSpPr>
        <p:spPr>
          <a:xfrm>
            <a:off x="7742482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83EA203-71D5-49C0-9626-FFA8E46787B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0718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B2ED8-7F53-4C03-A740-493E50798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11087-99A9-4100-B5F7-520880DE3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9" y="2075688"/>
            <a:ext cx="11059811" cy="3910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B4B20-1A65-4A26-B11E-6095083A16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0D52D3-E985-4FEB-89B9-57C754711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A751A-C72D-47C1-A7A6-E8510A40C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028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81F78-07BF-45A9-92D4-E4E0A1E88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914255"/>
            <a:ext cx="6867115" cy="5009471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C2A83-A380-4828-BC68-C065C8BC5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39817" y="914399"/>
            <a:ext cx="2370268" cy="2670273"/>
          </a:xfrm>
        </p:spPr>
        <p:txBody>
          <a:bodyPr anchor="t">
            <a:normAutofit/>
          </a:bodyPr>
          <a:lstStyle>
            <a:lvl1pPr marL="0" indent="0">
              <a:lnSpc>
                <a:spcPct val="130000"/>
              </a:lnSpc>
              <a:buNone/>
              <a:defRPr sz="14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2B2F-8804-4195-A779-F5C67C2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99C26-4411-4833-A917-A45E62D56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8C7C7-F862-434D-A87A-DECE9FD2E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40BAA4B-C4C0-40C1-8DC8-B4E2F8A68E12}"/>
              </a:ext>
            </a:extLst>
          </p:cNvPr>
          <p:cNvCxnSpPr>
            <a:cxnSpLocks/>
          </p:cNvCxnSpPr>
          <p:nvPr/>
        </p:nvCxnSpPr>
        <p:spPr>
          <a:xfrm>
            <a:off x="8872625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0A2259-2540-4B32-A999-2B46A6790E3D}"/>
              </a:ext>
            </a:extLst>
          </p:cNvPr>
          <p:cNvCxnSpPr>
            <a:cxnSpLocks/>
          </p:cNvCxnSpPr>
          <p:nvPr/>
        </p:nvCxnSpPr>
        <p:spPr>
          <a:xfrm flipH="1">
            <a:off x="566094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EFB0ED-3F76-4403-AD0B-E738DD9D8CB6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7997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6BD5F-CF53-4DD5-B8C5-27BBA2BB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09684"/>
            <a:ext cx="11049000" cy="1057160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6C2E1-5D5E-409F-BEE8-F48CE86F55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447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BBF823-1BFB-4CF0-BAF4-D660C8F1A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47082" y="2074990"/>
            <a:ext cx="5181600" cy="4101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F816E-EE02-44A4-8B81-B324ECFD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4D9E4-A693-44D2-A3E8-E3AABC905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4F669F-4B8E-415D-A9BF-AD451F452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20AF959-FCDC-4B92-9324-06A06C0D56F2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5404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F85E5-82C4-4BAE-B2B0-A078ABD6C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469" y="699118"/>
            <a:ext cx="11025062" cy="1063601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2D15C7-F445-40F7-88F6-FD6526269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3468" y="2022883"/>
            <a:ext cx="5230469" cy="564079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652C35-AA8E-4154-8A78-7DE9590E1F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469" y="2866031"/>
            <a:ext cx="5157787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57EAC6-567C-4A4A-BB10-57EC14B97D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41470" y="2022883"/>
            <a:ext cx="5183188" cy="564080"/>
          </a:xfrm>
        </p:spPr>
        <p:txBody>
          <a:bodyPr anchor="ctr">
            <a:norm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9A083F-AD60-4437-B32A-44035D78AF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41470" y="2866031"/>
            <a:ext cx="5183188" cy="32276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DBF86F-3266-4551-B680-06F401FFE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5B38FE-80F9-4582-B2E1-B067C288D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7BEF32-F637-47A1-9ED3-AFC4F79F3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0C508D4-7C99-4B8D-BCDE-F0001BD345D9}"/>
              </a:ext>
            </a:extLst>
          </p:cNvPr>
          <p:cNvCxnSpPr>
            <a:cxnSpLocks/>
          </p:cNvCxnSpPr>
          <p:nvPr/>
        </p:nvCxnSpPr>
        <p:spPr>
          <a:xfrm flipV="1">
            <a:off x="6101405" y="1883336"/>
            <a:ext cx="0" cy="43996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49BF61B-7951-48F4-982B-9401A483FFBF}"/>
              </a:ext>
            </a:extLst>
          </p:cNvPr>
          <p:cNvCxnSpPr>
            <a:cxnSpLocks/>
          </p:cNvCxnSpPr>
          <p:nvPr/>
        </p:nvCxnSpPr>
        <p:spPr>
          <a:xfrm flipH="1">
            <a:off x="577485" y="273859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166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A94CB-6BE5-4B9E-B0A6-54F83B201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717452"/>
            <a:ext cx="11049000" cy="1161836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E8643C-1A5D-4F23-B0D7-5B46F5E45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A3394-78CC-43B0-9762-5E826F8BB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47F0A-1980-4E13-AB22-AE3B8AA4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E9D858B-8A9C-4235-B151-81C99A3D20D2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6C7798B-3ECB-4076-8955-A82116BB0D2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989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C61D85-3E72-406F-AB26-B4ED94918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9C831E-4321-467E-9090-C89C48CF2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8A9556-B3D8-4403-835F-11AE2D409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261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0AA48-D521-423D-B185-6490EF57B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201" y="810344"/>
            <a:ext cx="3478084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4E6DD-DDD2-4ED6-B8A9-A8B6D7656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9809" y="931232"/>
            <a:ext cx="6700679" cy="5079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F08F5E-AD33-4ACF-84C9-78B0FF6BE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500" y="2578608"/>
            <a:ext cx="3478783" cy="34172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D7604E-7DD4-4497-B325-74F899E8A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2BEED-A8F6-4256-9539-4434694A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EA1AA6-EE0B-48FD-A7DE-6CEE6A8C7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F35B32-9A23-4805-94A6-96826D202139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62BA7DA-3944-40D4-91CD-40CA24DBB79B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BEA0B78-39E7-4039-B8BE-4F425688C6DF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68B99C-0744-42EE-9713-AB0CEC3F5D85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3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12732-5D39-4B30-A499-D51BABC88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499" y="802204"/>
            <a:ext cx="3478787" cy="1408062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AF5AEC-77BC-4A52-8A56-C6479CA6A2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23467" y="847384"/>
            <a:ext cx="6907844" cy="52168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A9240-8762-4C7D-AF22-A844CB2EC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1498" y="2574906"/>
            <a:ext cx="3478787" cy="34357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95685-E45D-4E74-8B78-D3B8E85C4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1FCBA3-0FF5-47C2-901A-645F6185D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030381-5320-46AD-A0B9-7C04B3E5A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357A432-D933-402A-8657-216EE20450EE}"/>
              </a:ext>
            </a:extLst>
          </p:cNvPr>
          <p:cNvCxnSpPr>
            <a:cxnSpLocks/>
          </p:cNvCxnSpPr>
          <p:nvPr/>
        </p:nvCxnSpPr>
        <p:spPr>
          <a:xfrm flipH="1">
            <a:off x="571500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1B1E0F3-D71B-436F-A10B-B6EA7125F684}"/>
              </a:ext>
            </a:extLst>
          </p:cNvPr>
          <p:cNvCxnSpPr>
            <a:cxnSpLocks/>
          </p:cNvCxnSpPr>
          <p:nvPr/>
        </p:nvCxnSpPr>
        <p:spPr>
          <a:xfrm flipV="1">
            <a:off x="4419601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EE64F5-2B48-4A2E-BA5E-1D37F1A7C9A3}"/>
              </a:ext>
            </a:extLst>
          </p:cNvPr>
          <p:cNvCxnSpPr>
            <a:cxnSpLocks/>
          </p:cNvCxnSpPr>
          <p:nvPr/>
        </p:nvCxnSpPr>
        <p:spPr>
          <a:xfrm flipH="1">
            <a:off x="571501" y="2406845"/>
            <a:ext cx="3848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9BF9AA-A2C8-4233-B597-EB11C6D6A0E0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3376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99A0A-70FC-426A-8B3B-60FAF9806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F47EC6-9753-4ABC-BB66-64CCC8BA0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71499" y="2036363"/>
            <a:ext cx="11059811" cy="38707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884D9F-DC99-4B4C-98CF-178BBBB76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A6840-AC0B-4260-8368-08E0A22D2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5DAB8-EC07-4CCF-96EA-5D8ACDAE6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38F1AC-9961-4786-A189-20863DD97F68}"/>
              </a:ext>
            </a:extLst>
          </p:cNvPr>
          <p:cNvCxnSpPr>
            <a:cxnSpLocks/>
          </p:cNvCxnSpPr>
          <p:nvPr/>
        </p:nvCxnSpPr>
        <p:spPr>
          <a:xfrm flipH="1">
            <a:off x="571500" y="1780979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467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5F678-EC03-4845-A51B-C90FA6A154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77953" y="797251"/>
            <a:ext cx="2483929" cy="528378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A8B4D-A39F-4528-975A-9C84BEE778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6094" y="797251"/>
            <a:ext cx="8101072" cy="528378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5E4A23-6984-4AD1-A51D-600EDC26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73E28-C341-49CC-BAAB-0C0D19821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6D54A-8E86-4026-8DD0-5B0979BB8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CB05DA4-DF32-4D7A-9E4D-36309C90C5BB}"/>
              </a:ext>
            </a:extLst>
          </p:cNvPr>
          <p:cNvCxnSpPr>
            <a:cxnSpLocks/>
          </p:cNvCxnSpPr>
          <p:nvPr/>
        </p:nvCxnSpPr>
        <p:spPr>
          <a:xfrm flipH="1">
            <a:off x="566094" y="57711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7CC7262-4997-41E4-976D-BA82E148280F}"/>
              </a:ext>
            </a:extLst>
          </p:cNvPr>
          <p:cNvCxnSpPr>
            <a:cxnSpLocks/>
          </p:cNvCxnSpPr>
          <p:nvPr/>
        </p:nvCxnSpPr>
        <p:spPr>
          <a:xfrm flipV="1">
            <a:off x="8875226" y="571500"/>
            <a:ext cx="0" cy="57114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F5063B5-E478-4C41-AD40-49A39AE07429}"/>
              </a:ext>
            </a:extLst>
          </p:cNvPr>
          <p:cNvCxnSpPr>
            <a:cxnSpLocks/>
          </p:cNvCxnSpPr>
          <p:nvPr/>
        </p:nvCxnSpPr>
        <p:spPr>
          <a:xfrm flipH="1">
            <a:off x="577485" y="6283518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665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E1467D-9ED1-4211-A71E-41C91C755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689289"/>
            <a:ext cx="11049000" cy="10841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8A6A1-C9C7-4FDF-B4DA-1E86B6A35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499" y="2075688"/>
            <a:ext cx="11059811" cy="3818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CC44A-C635-4CD0-90E9-D9503AF4C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36732" y="6397103"/>
            <a:ext cx="30919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fld id="{1C8322F6-1C60-46CF-968C-BC20E470F44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ABF682-1A47-492C-81E3-9DB0A50ECB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75782" y="639710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2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CC814B-9105-44ED-98A9-D326B2E26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4553" y="6397103"/>
            <a:ext cx="700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5EEB83C2-341F-4C28-A243-1C56DDDA54D3}" type="slidenum">
              <a:rPr lang="en-US" smtClean="0"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6814345-41DE-42C5-8657-66C1417DF81A}"/>
              </a:ext>
            </a:extLst>
          </p:cNvPr>
          <p:cNvCxnSpPr>
            <a:cxnSpLocks/>
          </p:cNvCxnSpPr>
          <p:nvPr/>
        </p:nvCxnSpPr>
        <p:spPr>
          <a:xfrm flipH="1">
            <a:off x="566094" y="6286347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E68E419-3727-4F5E-8840-AF149B33B0B7}"/>
              </a:ext>
            </a:extLst>
          </p:cNvPr>
          <p:cNvCxnSpPr>
            <a:cxnSpLocks/>
          </p:cNvCxnSpPr>
          <p:nvPr/>
        </p:nvCxnSpPr>
        <p:spPr>
          <a:xfrm flipH="1">
            <a:off x="577485" y="1883336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519B6EC-D7AE-452F-8D0C-D11BD3377F3E}"/>
              </a:ext>
            </a:extLst>
          </p:cNvPr>
          <p:cNvCxnSpPr>
            <a:cxnSpLocks/>
          </p:cNvCxnSpPr>
          <p:nvPr/>
        </p:nvCxnSpPr>
        <p:spPr>
          <a:xfrm flipH="1">
            <a:off x="577485" y="571500"/>
            <a:ext cx="110598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6035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15" r:id="rId4"/>
    <p:sldLayoutId id="2147483716" r:id="rId5"/>
    <p:sldLayoutId id="2147483721" r:id="rId6"/>
    <p:sldLayoutId id="2147483717" r:id="rId7"/>
    <p:sldLayoutId id="2147483718" r:id="rId8"/>
    <p:sldLayoutId id="2147483719" r:id="rId9"/>
    <p:sldLayoutId id="2147483720" r:id="rId10"/>
    <p:sldLayoutId id="214748372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spc="-100" baseline="0">
          <a:solidFill>
            <a:schemeClr val="tx1"/>
          </a:solidFill>
          <a:latin typeface="Batang" panose="02030600000101010101" pitchFamily="18" charset="-127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venir Next LT Pro Light" panose="020B03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2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220DBA-8988-4873-8FCD-3FFAC3CF1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98B227-C5AA-AE93-6640-7ACF44032FB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682" b="65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E50A19-33ED-9D97-8BE0-BE764495F8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08791"/>
            <a:ext cx="6108192" cy="5099101"/>
          </a:xfrm>
        </p:spPr>
        <p:txBody>
          <a:bodyPr anchor="b">
            <a:normAutofit/>
          </a:bodyPr>
          <a:lstStyle/>
          <a:p>
            <a:r>
              <a:rPr lang="en-GB" sz="6000">
                <a:solidFill>
                  <a:srgbClr val="FFFFFF"/>
                </a:solidFill>
              </a:rPr>
              <a:t>Welcome Year 4 parents! </a:t>
            </a:r>
            <a:br>
              <a:rPr lang="en-GB" sz="6000">
                <a:solidFill>
                  <a:srgbClr val="FFFFFF"/>
                </a:solidFill>
              </a:rPr>
            </a:br>
            <a:r>
              <a:rPr lang="en-GB" sz="6000">
                <a:solidFill>
                  <a:srgbClr val="FFFFFF"/>
                </a:solidFill>
              </a:rPr>
              <a:t>Meet the Teacher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6EA3B4-CF10-B7C3-B12F-A07BE906ED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61099" y="917843"/>
            <a:ext cx="2359397" cy="5020747"/>
          </a:xfrm>
        </p:spPr>
        <p:txBody>
          <a:bodyPr anchor="t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Mr Lightfoot – Class Teacher </a:t>
            </a:r>
          </a:p>
          <a:p>
            <a:r>
              <a:rPr lang="en-GB" dirty="0">
                <a:solidFill>
                  <a:srgbClr val="FFFFFF"/>
                </a:solidFill>
              </a:rPr>
              <a:t>Miss </a:t>
            </a:r>
            <a:r>
              <a:rPr lang="en-GB" dirty="0" err="1">
                <a:solidFill>
                  <a:srgbClr val="FFFFFF"/>
                </a:solidFill>
              </a:rPr>
              <a:t>Mcmanus</a:t>
            </a:r>
            <a:r>
              <a:rPr lang="en-GB" dirty="0">
                <a:solidFill>
                  <a:srgbClr val="FFFFFF"/>
                </a:solidFill>
              </a:rPr>
              <a:t> and </a:t>
            </a:r>
            <a:r>
              <a:rPr lang="en-GB" dirty="0" err="1">
                <a:solidFill>
                  <a:srgbClr val="FFFFFF"/>
                </a:solidFill>
              </a:rPr>
              <a:t>mrs</a:t>
            </a:r>
            <a:r>
              <a:rPr lang="en-GB">
                <a:solidFill>
                  <a:srgbClr val="FFFFFF"/>
                </a:solidFill>
              </a:rPr>
              <a:t> Flintoff– Teaching Assistants</a:t>
            </a: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A8CB1B5-064D-4590-A7F2-70C604854D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0238" y="571500"/>
            <a:ext cx="11060262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23F81E2-AE9A-4D71-87B5-D24817F3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7300" y="571500"/>
            <a:ext cx="0" cy="571500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5C0F619-4F98-49B2-B92F-39B242F38F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65869" y="6287848"/>
            <a:ext cx="11060263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8262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44FA1-F647-4667-752D-9AA9175B3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 information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4AA38EB-A6AD-F6E3-DA5B-A03FE37856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903975"/>
              </p:ext>
            </p:extLst>
          </p:nvPr>
        </p:nvGraphicFramePr>
        <p:xfrm>
          <a:off x="571499" y="2075688"/>
          <a:ext cx="11059811" cy="3910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0643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B4314D2-D2A1-4CD8-AC61-D3A862409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2A9C31-80D4-2A25-7B6D-B4604959D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789567"/>
            <a:ext cx="11110405" cy="1054864"/>
          </a:xfrm>
        </p:spPr>
        <p:txBody>
          <a:bodyPr anchor="t">
            <a:normAutofit/>
          </a:bodyPr>
          <a:lstStyle/>
          <a:p>
            <a:r>
              <a:rPr lang="en-GB" dirty="0"/>
              <a:t>General information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89C9033-50A6-4C0D-A434-1DA417B55C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567751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77119D-632B-44FE-918A-65D2788D0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6286500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69829E-1C89-1BA9-9D65-7318F7F74C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0468796"/>
              </p:ext>
            </p:extLst>
          </p:nvPr>
        </p:nvGraphicFramePr>
        <p:xfrm>
          <a:off x="571500" y="1936417"/>
          <a:ext cx="11060113" cy="3934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7008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B4314D2-D2A1-4CD8-AC61-D3A862409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CCEDBB-5588-F5CB-0403-3D3B506D3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789567"/>
            <a:ext cx="11110405" cy="1054864"/>
          </a:xfrm>
        </p:spPr>
        <p:txBody>
          <a:bodyPr anchor="t">
            <a:normAutofit/>
          </a:bodyPr>
          <a:lstStyle/>
          <a:p>
            <a:r>
              <a:rPr lang="en-GB" dirty="0"/>
              <a:t>Important Year 4 information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89C9033-50A6-4C0D-A434-1DA417B55C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567751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77119D-632B-44FE-918A-65D2788D0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6286500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A6D53E6-7492-2BA9-A4FE-577F1F6B59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50161"/>
              </p:ext>
            </p:extLst>
          </p:nvPr>
        </p:nvGraphicFramePr>
        <p:xfrm>
          <a:off x="571500" y="1936417"/>
          <a:ext cx="11060113" cy="3934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1210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D28D120-1389-4B3F-BECB-0949DCCAC7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782" y="0"/>
            <a:ext cx="1219878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DD6D91-76BB-C55D-63B2-8E3D495FD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9" y="786384"/>
            <a:ext cx="3623244" cy="2665614"/>
          </a:xfrm>
        </p:spPr>
        <p:txBody>
          <a:bodyPr anchor="t">
            <a:normAutofit/>
          </a:bodyPr>
          <a:lstStyle/>
          <a:p>
            <a:r>
              <a:rPr lang="en-GB" dirty="0"/>
              <a:t>Behaviour and Expectations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927055D-9ECF-487E-91DD-FFA84AB92D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333" y="571500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Bullseye">
            <a:extLst>
              <a:ext uri="{FF2B5EF4-FFF2-40B4-BE49-F238E27FC236}">
                <a16:creationId xmlns:a16="http://schemas.microsoft.com/office/drawing/2014/main" id="{D203459A-0007-9769-7C19-B6D9AD2FA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19352" y="3958680"/>
            <a:ext cx="2074476" cy="20744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CA410-7535-B58D-6E6E-F6101B613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1765" y="989350"/>
            <a:ext cx="6699544" cy="5021609"/>
          </a:xfrm>
        </p:spPr>
        <p:txBody>
          <a:bodyPr anchor="t">
            <a:normAutofit/>
          </a:bodyPr>
          <a:lstStyle/>
          <a:p>
            <a:r>
              <a:rPr lang="en-US" sz="1800" dirty="0" err="1"/>
              <a:t>Behaviour</a:t>
            </a:r>
            <a:r>
              <a:rPr lang="en-US" sz="1800" dirty="0"/>
              <a:t> expectations are based on 4 key strands:</a:t>
            </a:r>
          </a:p>
          <a:p>
            <a:endParaRPr lang="en-US" sz="1800" dirty="0"/>
          </a:p>
          <a:p>
            <a:r>
              <a:rPr lang="en-US" sz="1800" dirty="0"/>
              <a:t>- Show </a:t>
            </a:r>
            <a:r>
              <a:rPr lang="en-US" sz="1800" b="1" dirty="0"/>
              <a:t>respect</a:t>
            </a:r>
            <a:r>
              <a:rPr lang="en-US" sz="1800" dirty="0"/>
              <a:t> for others and the environment.</a:t>
            </a:r>
          </a:p>
          <a:p>
            <a:r>
              <a:rPr lang="en-US" sz="1800" dirty="0"/>
              <a:t>- Practice </a:t>
            </a:r>
            <a:r>
              <a:rPr lang="en-US" sz="1800" b="1" dirty="0"/>
              <a:t>kindness</a:t>
            </a:r>
            <a:r>
              <a:rPr lang="en-US" sz="1800" dirty="0"/>
              <a:t> in your actions and words.</a:t>
            </a:r>
          </a:p>
          <a:p>
            <a:r>
              <a:rPr lang="en-US" sz="1800" dirty="0"/>
              <a:t>- Always </a:t>
            </a:r>
            <a:r>
              <a:rPr lang="en-US" sz="1800" b="1" dirty="0"/>
              <a:t>do your best </a:t>
            </a:r>
            <a:r>
              <a:rPr lang="en-US" sz="1800" dirty="0"/>
              <a:t>in every task.</a:t>
            </a:r>
          </a:p>
          <a:p>
            <a:r>
              <a:rPr lang="en-US" sz="1800" dirty="0"/>
              <a:t>- Be </a:t>
            </a:r>
            <a:r>
              <a:rPr lang="en-US" sz="1800" b="1" dirty="0"/>
              <a:t>ready to learn </a:t>
            </a:r>
            <a:r>
              <a:rPr lang="en-US" sz="1800" dirty="0"/>
              <a:t>and engage positively.</a:t>
            </a:r>
          </a:p>
          <a:p>
            <a:pPr marL="0" indent="0">
              <a:buNone/>
            </a:pPr>
            <a:r>
              <a:rPr lang="en-US" sz="1800" dirty="0"/>
              <a:t>These have been discussed and agreed upon with pupils and contribute to a safe, calm and inclusive environment in which they can thrive! </a:t>
            </a:r>
            <a:endParaRPr lang="en-GB" sz="1800" dirty="0"/>
          </a:p>
          <a:p>
            <a:endParaRPr lang="en-GB" sz="18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0DC1883-8AF7-483D-9074-3C6D8AF57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6286500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CF89D75-E5AC-4C45-9D87-228849A4C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422916" y="571500"/>
            <a:ext cx="0" cy="5715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0765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B4314D2-D2A1-4CD8-AC61-D3A862409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DC039B-F78F-D3FD-0FD2-D60267585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789567"/>
            <a:ext cx="11110405" cy="1054864"/>
          </a:xfrm>
        </p:spPr>
        <p:txBody>
          <a:bodyPr anchor="t">
            <a:normAutofit/>
          </a:bodyPr>
          <a:lstStyle/>
          <a:p>
            <a:r>
              <a:rPr lang="en-GB" dirty="0"/>
              <a:t>Track it lights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89C9033-50A6-4C0D-A434-1DA417B55C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567751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E77119D-632B-44FE-918A-65D2788D00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71500" y="6286500"/>
            <a:ext cx="110547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695683-9F64-DA49-426A-00BE526CC8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1381172"/>
              </p:ext>
            </p:extLst>
          </p:nvPr>
        </p:nvGraphicFramePr>
        <p:xfrm>
          <a:off x="571500" y="1936417"/>
          <a:ext cx="11060113" cy="39342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9228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B020F-AEEE-0608-8305-1181F85C7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7CD17D-AF56-A5BB-CAF2-AFAA208EE1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434869"/>
              </p:ext>
            </p:extLst>
          </p:nvPr>
        </p:nvGraphicFramePr>
        <p:xfrm>
          <a:off x="571499" y="2075688"/>
          <a:ext cx="11059811" cy="3910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0766198"/>
      </p:ext>
    </p:extLst>
  </p:cSld>
  <p:clrMapOvr>
    <a:masterClrMapping/>
  </p:clrMapOvr>
</p:sld>
</file>

<file path=ppt/theme/theme1.xml><?xml version="1.0" encoding="utf-8"?>
<a:theme xmlns:a="http://schemas.openxmlformats.org/drawingml/2006/main" name="AlignmentVTI">
  <a:themeElements>
    <a:clrScheme name="AnalogousFromRegularSeedLeftStep">
      <a:dk1>
        <a:srgbClr val="000000"/>
      </a:dk1>
      <a:lt1>
        <a:srgbClr val="FFFFFF"/>
      </a:lt1>
      <a:dk2>
        <a:srgbClr val="311C22"/>
      </a:dk2>
      <a:lt2>
        <a:srgbClr val="F0F3F3"/>
      </a:lt2>
      <a:accent1>
        <a:srgbClr val="E75429"/>
      </a:accent1>
      <a:accent2>
        <a:srgbClr val="D5173B"/>
      </a:accent2>
      <a:accent3>
        <a:srgbClr val="E7299C"/>
      </a:accent3>
      <a:accent4>
        <a:srgbClr val="D117D5"/>
      </a:accent4>
      <a:accent5>
        <a:srgbClr val="9329E7"/>
      </a:accent5>
      <a:accent6>
        <a:srgbClr val="462ED9"/>
      </a:accent6>
      <a:hlink>
        <a:srgbClr val="3A96B0"/>
      </a:hlink>
      <a:folHlink>
        <a:srgbClr val="7F7F7F"/>
      </a:folHlink>
    </a:clrScheme>
    <a:fontScheme name="Custom 1">
      <a:majorFont>
        <a:latin typeface="Batang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ignmentVTI" id="{606D7720-FAA0-4ADC-B967-3239DA8ECA1A}" vid="{10074623-6FCC-4A3C-AAA5-58644BD8FF1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488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Batang</vt:lpstr>
      <vt:lpstr>Arial</vt:lpstr>
      <vt:lpstr>Avenir Next LT Pro Light</vt:lpstr>
      <vt:lpstr>AlignmentVTI</vt:lpstr>
      <vt:lpstr>Welcome Year 4 parents!  Meet the Teacher</vt:lpstr>
      <vt:lpstr>General information </vt:lpstr>
      <vt:lpstr>General information </vt:lpstr>
      <vt:lpstr>Important Year 4 information </vt:lpstr>
      <vt:lpstr>Behaviour and Expectations </vt:lpstr>
      <vt:lpstr>Track it lights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parents!  Meet the Teacher</dc:title>
  <dc:creator>jack lightfoot</dc:creator>
  <cp:lastModifiedBy>Jack Lightfoot</cp:lastModifiedBy>
  <cp:revision>10</cp:revision>
  <dcterms:created xsi:type="dcterms:W3CDTF">2024-09-05T17:46:34Z</dcterms:created>
  <dcterms:modified xsi:type="dcterms:W3CDTF">2026-09-14T15:22:10Z</dcterms:modified>
</cp:coreProperties>
</file>