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733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381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763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427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986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5656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794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307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976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9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49309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F69A9-652C-4022-B1C4-8DE051DA142E}" type="datetimeFigureOut">
              <a:rPr lang="en-GB" smtClean="0"/>
              <a:t>21/12/2017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09F481-E566-477A-A778-6832C569C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181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Trashion</a:t>
            </a:r>
            <a:r>
              <a:rPr lang="en-GB" dirty="0" smtClean="0"/>
              <a:t> Show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8675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179" y="365125"/>
            <a:ext cx="5264412" cy="624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151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5933" y="214647"/>
            <a:ext cx="4262906" cy="645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895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Image result for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409" y="141667"/>
            <a:ext cx="4192484" cy="656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492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48507" y="107434"/>
            <a:ext cx="4662151" cy="660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704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Image result for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417" y="53919"/>
            <a:ext cx="4420144" cy="663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2867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 result for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355" y="170474"/>
            <a:ext cx="4984124" cy="672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0357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 descr="Related imag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296" y="73238"/>
            <a:ext cx="4430332" cy="6645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546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Image result for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598" y="167425"/>
            <a:ext cx="4868213" cy="6490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4228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result for boys and girls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268" y="231820"/>
            <a:ext cx="5642152" cy="6490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4077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Image result for boys and girls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808" y="25256"/>
            <a:ext cx="5100034" cy="677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024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Image result for boys and girls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932" y="133125"/>
            <a:ext cx="4031239" cy="604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94610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Image result for boys and girls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177" y="241254"/>
            <a:ext cx="3721995" cy="641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809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 descr="Image result for boys and girls trashion show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659" y="48499"/>
            <a:ext cx="4559121" cy="6781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3777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Trashion Show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Trashion Show</dc:title>
  <dc:creator>user</dc:creator>
  <cp:lastModifiedBy>Manager</cp:lastModifiedBy>
  <cp:revision>2</cp:revision>
  <dcterms:created xsi:type="dcterms:W3CDTF">2017-09-25T21:09:14Z</dcterms:created>
  <dcterms:modified xsi:type="dcterms:W3CDTF">2017-12-21T10:26:25Z</dcterms:modified>
</cp:coreProperties>
</file>