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5" r:id="rId3"/>
    <p:sldId id="268" r:id="rId4"/>
    <p:sldId id="266" r:id="rId5"/>
    <p:sldId id="269" r:id="rId6"/>
    <p:sldId id="270" r:id="rId7"/>
    <p:sldId id="267"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98" d="100"/>
          <a:sy n="98" d="100"/>
        </p:scale>
        <p:origin x="110"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342FE-E00B-4FAF-8F73-F722060EBA12}"/>
              </a:ext>
            </a:extLst>
          </p:cNvPr>
          <p:cNvSpPr>
            <a:spLocks noGrp="1"/>
          </p:cNvSpPr>
          <p:nvPr>
            <p:ph type="ctrTitle"/>
          </p:nvPr>
        </p:nvSpPr>
        <p:spPr>
          <a:xfrm>
            <a:off x="482600" y="978408"/>
            <a:ext cx="10506991" cy="2531555"/>
          </a:xfrm>
          <a:prstGeom prst="rect">
            <a:avLst/>
          </a:prstGeom>
        </p:spPr>
        <p:txBody>
          <a:bodyPr anchor="b"/>
          <a:lstStyle>
            <a:lvl1pPr algn="l">
              <a:defRPr sz="6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7C1CCE2-4461-473E-B23C-34C8CCF04B3A}"/>
              </a:ext>
            </a:extLst>
          </p:cNvPr>
          <p:cNvSpPr>
            <a:spLocks noGrp="1"/>
          </p:cNvSpPr>
          <p:nvPr>
            <p:ph type="subTitle" idx="1"/>
          </p:nvPr>
        </p:nvSpPr>
        <p:spPr>
          <a:xfrm>
            <a:off x="482600" y="3602038"/>
            <a:ext cx="10506991" cy="2277554"/>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FAA551A-CE2F-4E35-A714-B1F04D4B4E8E}"/>
              </a:ext>
            </a:extLst>
          </p:cNvPr>
          <p:cNvSpPr>
            <a:spLocks noGrp="1"/>
          </p:cNvSpPr>
          <p:nvPr>
            <p:ph type="dt" sz="half" idx="10"/>
          </p:nvPr>
        </p:nvSpPr>
        <p:spPr/>
        <p:txBody>
          <a:bodyPr/>
          <a:lstStyle/>
          <a:p>
            <a:fld id="{81B8F32D-D8B6-4B9E-9CBF-DCAC30B7B93D}" type="datetimeFigureOut">
              <a:rPr lang="en-US" smtClean="0"/>
              <a:t>9/18/2025</a:t>
            </a:fld>
            <a:endParaRPr lang="en-US"/>
          </a:p>
        </p:txBody>
      </p:sp>
      <p:sp>
        <p:nvSpPr>
          <p:cNvPr id="5" name="Footer Placeholder 4">
            <a:extLst>
              <a:ext uri="{FF2B5EF4-FFF2-40B4-BE49-F238E27FC236}">
                <a16:creationId xmlns:a16="http://schemas.microsoft.com/office/drawing/2014/main" id="{26B5C907-6594-4DFF-A32B-449C3BA968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376D75-E9DA-4660-AC52-51BA63FCB94D}"/>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10" name="Straight Connector 9">
            <a:extLst>
              <a:ext uri="{FF2B5EF4-FFF2-40B4-BE49-F238E27FC236}">
                <a16:creationId xmlns:a16="http://schemas.microsoft.com/office/drawing/2014/main" id="{A2EFA84C-D756-4DC7-AA46-68D776F37FA4}"/>
              </a:ext>
              <a:ext uri="{C183D7F6-B498-43B3-948B-1728B52AA6E4}">
                <adec:decorative xmlns:adec="http://schemas.microsoft.com/office/drawing/2017/decorative" xmlns=""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8174704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43735-A77F-440D-9448-6AE7C204D377}"/>
              </a:ext>
            </a:extLst>
          </p:cNvPr>
          <p:cNvSpPr>
            <a:spLocks noGrp="1"/>
          </p:cNvSpPr>
          <p:nvPr>
            <p:ph type="title"/>
          </p:nvPr>
        </p:nvSpPr>
        <p:spPr>
          <a:xfrm>
            <a:off x="482600" y="978408"/>
            <a:ext cx="10634472" cy="2157984"/>
          </a:xfrm>
          <a:prstGeom prst="rect">
            <a:avLst/>
          </a:prstGeo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276C6EE-D55E-454B-B28C-EC73D1DB4A2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2A2905-6D2E-4319-9521-61452AB8F996}"/>
              </a:ext>
            </a:extLst>
          </p:cNvPr>
          <p:cNvSpPr>
            <a:spLocks noGrp="1"/>
          </p:cNvSpPr>
          <p:nvPr>
            <p:ph type="dt" sz="half" idx="10"/>
          </p:nvPr>
        </p:nvSpPr>
        <p:spPr/>
        <p:txBody>
          <a:bodyPr/>
          <a:lstStyle/>
          <a:p>
            <a:fld id="{81B8F32D-D8B6-4B9E-9CBF-DCAC30B7B93D}" type="datetimeFigureOut">
              <a:rPr lang="en-US" smtClean="0"/>
              <a:t>9/18/2025</a:t>
            </a:fld>
            <a:endParaRPr lang="en-US"/>
          </a:p>
        </p:txBody>
      </p:sp>
      <p:sp>
        <p:nvSpPr>
          <p:cNvPr id="5" name="Footer Placeholder 4">
            <a:extLst>
              <a:ext uri="{FF2B5EF4-FFF2-40B4-BE49-F238E27FC236}">
                <a16:creationId xmlns:a16="http://schemas.microsoft.com/office/drawing/2014/main" id="{6DAC7550-84E8-49D3-B419-6F5F327DAD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AD2C6B-EA5D-4D97-BC84-6C860D536360}"/>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1506018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1B299E6-11CC-4181-86C3-528A13F1F556}"/>
              </a:ext>
              <a:ext uri="{C183D7F6-B498-43B3-948B-1728B52AA6E4}">
                <adec:decorative xmlns:adec="http://schemas.microsoft.com/office/drawing/2017/decorative" xmlns="" val="1"/>
              </a:ext>
            </a:extLst>
          </p:cNvPr>
          <p:cNvSpPr/>
          <p:nvPr/>
        </p:nvSpPr>
        <p:spPr>
          <a:xfrm>
            <a:off x="481007" y="3922232"/>
            <a:ext cx="11147071" cy="2434825"/>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803473-0A64-4F9F-833B-8D64E39019B1}"/>
              </a:ext>
            </a:extLst>
          </p:cNvPr>
          <p:cNvSpPr>
            <a:spLocks noGrp="1"/>
          </p:cNvSpPr>
          <p:nvPr>
            <p:ph type="title"/>
          </p:nvPr>
        </p:nvSpPr>
        <p:spPr>
          <a:xfrm>
            <a:off x="482600" y="978409"/>
            <a:ext cx="10515600" cy="2716769"/>
          </a:xfrm>
          <a:prstGeom prst="rect">
            <a:avLst/>
          </a:prstGeo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6873736-B424-40F2-B562-6DC10E5EDE4F}"/>
              </a:ext>
            </a:extLst>
          </p:cNvPr>
          <p:cNvSpPr>
            <a:spLocks noGrp="1"/>
          </p:cNvSpPr>
          <p:nvPr>
            <p:ph type="body" idx="1"/>
          </p:nvPr>
        </p:nvSpPr>
        <p:spPr>
          <a:xfrm>
            <a:off x="482600" y="4171445"/>
            <a:ext cx="10515600" cy="1918205"/>
          </a:xfrm>
        </p:spPr>
        <p:txBody>
          <a:bodyPr>
            <a:normAutofit/>
          </a:bodyPr>
          <a:lstStyle>
            <a:lvl1pPr marL="0" indent="0">
              <a:buNone/>
              <a:defRPr lang="en-US" sz="2400" i="1" kern="1200" dirty="0" smtClean="0">
                <a:solidFill>
                  <a:schemeClr val="tx1"/>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marL="0" lvl="0" indent="0" algn="l" defTabSz="914400" rtl="0" eaLnBrk="1" latinLnBrk="0" hangingPunct="1">
              <a:lnSpc>
                <a:spcPct val="110000"/>
              </a:lnSpc>
              <a:spcBef>
                <a:spcPts val="1000"/>
              </a:spcBef>
              <a:buFont typeface="Arial" panose="020B0604020202020204" pitchFamily="34" charset="0"/>
              <a:buNone/>
            </a:pPr>
            <a:r>
              <a:rPr lang="en-US"/>
              <a:t>Click to edit Master text styles</a:t>
            </a:r>
          </a:p>
        </p:txBody>
      </p:sp>
      <p:sp>
        <p:nvSpPr>
          <p:cNvPr id="4" name="Date Placeholder 3">
            <a:extLst>
              <a:ext uri="{FF2B5EF4-FFF2-40B4-BE49-F238E27FC236}">
                <a16:creationId xmlns:a16="http://schemas.microsoft.com/office/drawing/2014/main" id="{74348851-37C0-478D-B722-D76C817DC49D}"/>
              </a:ext>
            </a:extLst>
          </p:cNvPr>
          <p:cNvSpPr>
            <a:spLocks noGrp="1"/>
          </p:cNvSpPr>
          <p:nvPr>
            <p:ph type="dt" sz="half" idx="10"/>
          </p:nvPr>
        </p:nvSpPr>
        <p:spPr/>
        <p:txBody>
          <a:bodyPr/>
          <a:lstStyle/>
          <a:p>
            <a:fld id="{81B8F32D-D8B6-4B9E-9CBF-DCAC30B7B93D}" type="datetimeFigureOut">
              <a:rPr lang="en-US" smtClean="0"/>
              <a:t>9/18/2025</a:t>
            </a:fld>
            <a:endParaRPr lang="en-US"/>
          </a:p>
        </p:txBody>
      </p:sp>
      <p:sp>
        <p:nvSpPr>
          <p:cNvPr id="5" name="Footer Placeholder 4">
            <a:extLst>
              <a:ext uri="{FF2B5EF4-FFF2-40B4-BE49-F238E27FC236}">
                <a16:creationId xmlns:a16="http://schemas.microsoft.com/office/drawing/2014/main" id="{263E063E-66CE-4C18-91FA-D14AE052D7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A66D3D-FD62-470C-BC3C-A03771A32F60}"/>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11" name="Straight Connector 10">
            <a:extLst>
              <a:ext uri="{FF2B5EF4-FFF2-40B4-BE49-F238E27FC236}">
                <a16:creationId xmlns:a16="http://schemas.microsoft.com/office/drawing/2014/main" id="{DDFF0049-0231-4557-A707-569556F0CA83}"/>
              </a:ext>
              <a:ext uri="{C183D7F6-B498-43B3-948B-1728B52AA6E4}">
                <adec:decorative xmlns:adec="http://schemas.microsoft.com/office/drawing/2017/decorative" xmlns="" val="1"/>
              </a:ext>
            </a:extLst>
          </p:cNvPr>
          <p:cNvCxnSpPr>
            <a:cxnSpLocks/>
          </p:cNvCxnSpPr>
          <p:nvPr/>
        </p:nvCxnSpPr>
        <p:spPr>
          <a:xfrm>
            <a:off x="481007" y="3922232"/>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457A0DB1-87C8-4BF4-B2A2-F9CA6ED05AC4}"/>
              </a:ext>
              <a:ext uri="{C183D7F6-B498-43B3-948B-1728B52AA6E4}">
                <adec:decorative xmlns:adec="http://schemas.microsoft.com/office/drawing/2017/decorative" xmlns="" val="1"/>
              </a:ext>
            </a:extLst>
          </p:cNvPr>
          <p:cNvCxnSpPr>
            <a:cxnSpLocks/>
          </p:cNvCxnSpPr>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F6C29209-8A8F-48A7-8BA2-AFADA37CBD4F}"/>
              </a:ext>
              <a:ext uri="{C183D7F6-B498-43B3-948B-1728B52AA6E4}">
                <adec:decorative xmlns:adec="http://schemas.microsoft.com/office/drawing/2017/decorative" xmlns="" val="1"/>
              </a:ext>
            </a:extLst>
          </p:cNvPr>
          <p:cNvCxnSpPr>
            <a:cxnSpLocks/>
          </p:cNvCxnSpPr>
          <p:nvPr/>
        </p:nvCxnSpPr>
        <p:spPr>
          <a:xfrm>
            <a:off x="481007"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1326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166BE9C-AE7C-4C39-9694-C32D6939B965}"/>
              </a:ext>
              <a:ext uri="{C183D7F6-B498-43B3-948B-1728B52AA6E4}">
                <adec:decorative xmlns:adec="http://schemas.microsoft.com/office/drawing/2017/decorative" xmlns="" val="1"/>
              </a:ext>
            </a:extLst>
          </p:cNvPr>
          <p:cNvSpPr/>
          <p:nvPr/>
        </p:nvSpPr>
        <p:spPr>
          <a:xfrm>
            <a:off x="481007" y="483577"/>
            <a:ext cx="11147071" cy="2434824"/>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ACC42C-303A-4BDF-990A-2B07967BC9A9}"/>
              </a:ext>
            </a:extLst>
          </p:cNvPr>
          <p:cNvSpPr>
            <a:spLocks noGrp="1"/>
          </p:cNvSpPr>
          <p:nvPr>
            <p:ph type="title"/>
          </p:nvPr>
        </p:nvSpPr>
        <p:spPr>
          <a:xfrm>
            <a:off x="482599" y="978408"/>
            <a:ext cx="11147071" cy="1755263"/>
          </a:xfrm>
          <a:prstGeom prst="rect">
            <a:avLst/>
          </a:prstGeo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0C55CEF-353E-4E14-83AD-ACADDC08D943}"/>
              </a:ext>
            </a:extLst>
          </p:cNvPr>
          <p:cNvSpPr>
            <a:spLocks noGrp="1"/>
          </p:cNvSpPr>
          <p:nvPr>
            <p:ph sz="half" idx="1"/>
          </p:nvPr>
        </p:nvSpPr>
        <p:spPr>
          <a:xfrm>
            <a:off x="482600" y="3103131"/>
            <a:ext cx="5418551" cy="30738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2E55ECEF-9654-4AC1-BF77-7BC602BBD434}"/>
              </a:ext>
            </a:extLst>
          </p:cNvPr>
          <p:cNvSpPr>
            <a:spLocks noGrp="1"/>
          </p:cNvSpPr>
          <p:nvPr>
            <p:ph sz="half" idx="2"/>
          </p:nvPr>
        </p:nvSpPr>
        <p:spPr>
          <a:xfrm>
            <a:off x="6211120" y="3103131"/>
            <a:ext cx="5418551" cy="30738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4922FC8-BC06-407B-A82B-DA62B33A1CD4}"/>
              </a:ext>
            </a:extLst>
          </p:cNvPr>
          <p:cNvSpPr>
            <a:spLocks noGrp="1"/>
          </p:cNvSpPr>
          <p:nvPr>
            <p:ph type="dt" sz="half" idx="10"/>
          </p:nvPr>
        </p:nvSpPr>
        <p:spPr/>
        <p:txBody>
          <a:bodyPr/>
          <a:lstStyle/>
          <a:p>
            <a:fld id="{81B8F32D-D8B6-4B9E-9CBF-DCAC30B7B93D}" type="datetimeFigureOut">
              <a:rPr lang="en-US" smtClean="0"/>
              <a:t>9/18/2025</a:t>
            </a:fld>
            <a:endParaRPr lang="en-US"/>
          </a:p>
        </p:txBody>
      </p:sp>
      <p:sp>
        <p:nvSpPr>
          <p:cNvPr id="6" name="Footer Placeholder 5">
            <a:extLst>
              <a:ext uri="{FF2B5EF4-FFF2-40B4-BE49-F238E27FC236}">
                <a16:creationId xmlns:a16="http://schemas.microsoft.com/office/drawing/2014/main" id="{7915B701-4E1F-48AA-8A3C-ED5DD9151ED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6BCA31-8AC7-46F5-BCAB-41D54DF83D78}"/>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9" name="Straight Connector 8">
            <a:extLst>
              <a:ext uri="{FF2B5EF4-FFF2-40B4-BE49-F238E27FC236}">
                <a16:creationId xmlns:a16="http://schemas.microsoft.com/office/drawing/2014/main" id="{21BA86D8-2A29-4A0E-AEA0-39B41C4187DE}"/>
              </a:ext>
              <a:ext uri="{C183D7F6-B498-43B3-948B-1728B52AA6E4}">
                <adec:decorative xmlns:adec="http://schemas.microsoft.com/office/drawing/2017/decorative" xmlns="" val="1"/>
              </a:ext>
            </a:extLst>
          </p:cNvPr>
          <p:cNvCxnSpPr>
            <a:cxnSpLocks/>
          </p:cNvCxnSpPr>
          <p:nvPr/>
        </p:nvCxnSpPr>
        <p:spPr>
          <a:xfrm>
            <a:off x="482600" y="291840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F085E13E-918A-4D04-9E84-94148D7C878E}"/>
              </a:ext>
              <a:ext uri="{C183D7F6-B498-43B3-948B-1728B52AA6E4}">
                <adec:decorative xmlns:adec="http://schemas.microsoft.com/office/drawing/2017/decorative" xmlns=""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2910366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5E892-D975-4DD6-8583-A14DDBE85F0C}"/>
              </a:ext>
            </a:extLst>
          </p:cNvPr>
          <p:cNvSpPr>
            <a:spLocks noGrp="1"/>
          </p:cNvSpPr>
          <p:nvPr>
            <p:ph type="title"/>
          </p:nvPr>
        </p:nvSpPr>
        <p:spPr>
          <a:xfrm>
            <a:off x="484631" y="978407"/>
            <a:ext cx="11145039" cy="1339584"/>
          </a:xfrm>
          <a:prstGeom prst="rect">
            <a:avLst/>
          </a:prstGeom>
        </p:spPr>
        <p:txBody>
          <a:bodyPr anchor="b"/>
          <a:lstStyle/>
          <a:p>
            <a:r>
              <a:rPr lang="en-US"/>
              <a:t>Click to edit Master title style</a:t>
            </a:r>
            <a:endParaRPr lang="en-US" dirty="0"/>
          </a:p>
        </p:txBody>
      </p:sp>
      <p:sp>
        <p:nvSpPr>
          <p:cNvPr id="3" name="Text Placeholder 2">
            <a:extLst>
              <a:ext uri="{FF2B5EF4-FFF2-40B4-BE49-F238E27FC236}">
                <a16:creationId xmlns:a16="http://schemas.microsoft.com/office/drawing/2014/main" id="{7F1F7700-CECC-4881-BE5C-A13CD825B73B}"/>
              </a:ext>
            </a:extLst>
          </p:cNvPr>
          <p:cNvSpPr>
            <a:spLocks noGrp="1"/>
          </p:cNvSpPr>
          <p:nvPr>
            <p:ph type="body" idx="1"/>
          </p:nvPr>
        </p:nvSpPr>
        <p:spPr>
          <a:xfrm>
            <a:off x="484632" y="2500921"/>
            <a:ext cx="5346222" cy="823912"/>
          </a:xfrm>
        </p:spPr>
        <p:txBody>
          <a:bodyPr anchor="b">
            <a:normAutofit/>
          </a:bodyPr>
          <a:lstStyle>
            <a:lvl1pPr marL="0" indent="0">
              <a:buNone/>
              <a:defRPr lang="en-US" sz="2400" b="0" i="1" kern="1200" dirty="0" smtClean="0">
                <a:solidFill>
                  <a:schemeClr val="tx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10000"/>
              </a:lnSpc>
              <a:spcBef>
                <a:spcPts val="1000"/>
              </a:spcBef>
              <a:buFont typeface="Arial" panose="020B0604020202020204" pitchFamily="34" charset="0"/>
              <a:buNone/>
            </a:pPr>
            <a:r>
              <a:rPr lang="en-US"/>
              <a:t>Click to edit Master text styles</a:t>
            </a:r>
          </a:p>
        </p:txBody>
      </p:sp>
      <p:sp>
        <p:nvSpPr>
          <p:cNvPr id="4" name="Content Placeholder 3">
            <a:extLst>
              <a:ext uri="{FF2B5EF4-FFF2-40B4-BE49-F238E27FC236}">
                <a16:creationId xmlns:a16="http://schemas.microsoft.com/office/drawing/2014/main" id="{4CA50766-520A-44C5-943E-569222B74104}"/>
              </a:ext>
            </a:extLst>
          </p:cNvPr>
          <p:cNvSpPr>
            <a:spLocks noGrp="1"/>
          </p:cNvSpPr>
          <p:nvPr>
            <p:ph sz="half" idx="2"/>
          </p:nvPr>
        </p:nvSpPr>
        <p:spPr>
          <a:xfrm>
            <a:off x="484632" y="3428999"/>
            <a:ext cx="5346222" cy="2760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72F7E42-976A-4239-8006-D68538D4B71F}"/>
              </a:ext>
            </a:extLst>
          </p:cNvPr>
          <p:cNvSpPr>
            <a:spLocks noGrp="1"/>
          </p:cNvSpPr>
          <p:nvPr>
            <p:ph type="body" sz="quarter" idx="3"/>
          </p:nvPr>
        </p:nvSpPr>
        <p:spPr>
          <a:xfrm>
            <a:off x="6257120" y="2500921"/>
            <a:ext cx="5372551" cy="823912"/>
          </a:xfrm>
        </p:spPr>
        <p:txBody>
          <a:bodyPr anchor="b"/>
          <a:lstStyle>
            <a:lvl1pPr marL="0" indent="0">
              <a:buNone/>
              <a:defRPr lang="en-US" sz="2400" b="0" i="1" kern="1200" smtClean="0">
                <a:solidFill>
                  <a:schemeClr val="tx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F8CA329-951F-4391-ADC5-7EA320B7782F}"/>
              </a:ext>
            </a:extLst>
          </p:cNvPr>
          <p:cNvSpPr>
            <a:spLocks noGrp="1"/>
          </p:cNvSpPr>
          <p:nvPr>
            <p:ph sz="quarter" idx="4"/>
          </p:nvPr>
        </p:nvSpPr>
        <p:spPr>
          <a:xfrm>
            <a:off x="6257120" y="3428999"/>
            <a:ext cx="5372551" cy="2760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9FBEC22A-DA46-460C-B865-D928C20AE763}"/>
              </a:ext>
            </a:extLst>
          </p:cNvPr>
          <p:cNvSpPr>
            <a:spLocks noGrp="1"/>
          </p:cNvSpPr>
          <p:nvPr>
            <p:ph type="dt" sz="half" idx="10"/>
          </p:nvPr>
        </p:nvSpPr>
        <p:spPr/>
        <p:txBody>
          <a:bodyPr/>
          <a:lstStyle/>
          <a:p>
            <a:fld id="{81B8F32D-D8B6-4B9E-9CBF-DCAC30B7B93D}" type="datetimeFigureOut">
              <a:rPr lang="en-US" smtClean="0"/>
              <a:t>9/18/2025</a:t>
            </a:fld>
            <a:endParaRPr lang="en-US"/>
          </a:p>
        </p:txBody>
      </p:sp>
      <p:sp>
        <p:nvSpPr>
          <p:cNvPr id="8" name="Footer Placeholder 7">
            <a:extLst>
              <a:ext uri="{FF2B5EF4-FFF2-40B4-BE49-F238E27FC236}">
                <a16:creationId xmlns:a16="http://schemas.microsoft.com/office/drawing/2014/main" id="{4EB2D647-42C5-4AB7-BB71-3A44065716E7}"/>
              </a:ext>
            </a:extLst>
          </p:cNvPr>
          <p:cNvSpPr>
            <a:spLocks noGrp="1"/>
          </p:cNvSpPr>
          <p:nvPr>
            <p:ph type="ftr" sz="quarter" idx="11"/>
          </p:nvPr>
        </p:nvSpPr>
        <p:spPr>
          <a:xfrm>
            <a:off x="484632" y="6419088"/>
            <a:ext cx="4114800" cy="365125"/>
          </a:xfrm>
        </p:spPr>
        <p:txBody>
          <a:bodyPr/>
          <a:lstStyle/>
          <a:p>
            <a:endParaRPr lang="en-US"/>
          </a:p>
        </p:txBody>
      </p:sp>
      <p:sp>
        <p:nvSpPr>
          <p:cNvPr id="9" name="Slide Number Placeholder 8">
            <a:extLst>
              <a:ext uri="{FF2B5EF4-FFF2-40B4-BE49-F238E27FC236}">
                <a16:creationId xmlns:a16="http://schemas.microsoft.com/office/drawing/2014/main" id="{590B2B67-714C-46DA-85E5-598B4244D3B0}"/>
              </a:ext>
            </a:extLst>
          </p:cNvPr>
          <p:cNvSpPr>
            <a:spLocks noGrp="1"/>
          </p:cNvSpPr>
          <p:nvPr>
            <p:ph type="sldNum" sz="quarter" idx="12"/>
          </p:nvPr>
        </p:nvSpPr>
        <p:spPr>
          <a:xfrm>
            <a:off x="10989591" y="-7190"/>
            <a:ext cx="640080" cy="365125"/>
          </a:xfrm>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29259356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D4B6724-AB30-4E7C-BE2B-ECD94FF1B463}"/>
              </a:ext>
              <a:ext uri="{C183D7F6-B498-43B3-948B-1728B52AA6E4}">
                <adec:decorative xmlns:adec="http://schemas.microsoft.com/office/drawing/2017/decorative" xmlns="" val="1"/>
              </a:ext>
            </a:extLst>
          </p:cNvPr>
          <p:cNvSpPr/>
          <p:nvPr/>
        </p:nvSpPr>
        <p:spPr>
          <a:xfrm>
            <a:off x="481007" y="3933311"/>
            <a:ext cx="11147071" cy="2434825"/>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1D4BAB-2678-4A19-A575-C47CAF1446E5}"/>
              </a:ext>
            </a:extLst>
          </p:cNvPr>
          <p:cNvSpPr>
            <a:spLocks noGrp="1"/>
          </p:cNvSpPr>
          <p:nvPr>
            <p:ph type="title"/>
          </p:nvPr>
        </p:nvSpPr>
        <p:spPr>
          <a:xfrm>
            <a:off x="482600" y="978408"/>
            <a:ext cx="10634472" cy="2591509"/>
          </a:xfrm>
          <a:prstGeom prst="rect">
            <a:avLst/>
          </a:prstGeom>
        </p:spPr>
        <p:txBody>
          <a:bodyPr anchor="b"/>
          <a:lstStyle/>
          <a:p>
            <a:r>
              <a:rPr lang="en-US"/>
              <a:t>Click to edit Master title style</a:t>
            </a:r>
            <a:endParaRPr lang="en-US" dirty="0"/>
          </a:p>
        </p:txBody>
      </p:sp>
      <p:sp>
        <p:nvSpPr>
          <p:cNvPr id="3" name="Date Placeholder 2">
            <a:extLst>
              <a:ext uri="{FF2B5EF4-FFF2-40B4-BE49-F238E27FC236}">
                <a16:creationId xmlns:a16="http://schemas.microsoft.com/office/drawing/2014/main" id="{4047C89E-0ABD-4FD2-924C-894345ADFED8}"/>
              </a:ext>
            </a:extLst>
          </p:cNvPr>
          <p:cNvSpPr>
            <a:spLocks noGrp="1"/>
          </p:cNvSpPr>
          <p:nvPr>
            <p:ph type="dt" sz="half" idx="10"/>
          </p:nvPr>
        </p:nvSpPr>
        <p:spPr/>
        <p:txBody>
          <a:bodyPr/>
          <a:lstStyle/>
          <a:p>
            <a:fld id="{81B8F32D-D8B6-4B9E-9CBF-DCAC30B7B93D}" type="datetimeFigureOut">
              <a:rPr lang="en-US" smtClean="0"/>
              <a:t>9/18/2025</a:t>
            </a:fld>
            <a:endParaRPr lang="en-US"/>
          </a:p>
        </p:txBody>
      </p:sp>
      <p:sp>
        <p:nvSpPr>
          <p:cNvPr id="4" name="Footer Placeholder 3">
            <a:extLst>
              <a:ext uri="{FF2B5EF4-FFF2-40B4-BE49-F238E27FC236}">
                <a16:creationId xmlns:a16="http://schemas.microsoft.com/office/drawing/2014/main" id="{553026CE-9CC8-403B-88B1-184D16532A8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3B3D616-3C18-401B-A792-E75149FDFC47}"/>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7" name="Straight Connector 6">
            <a:extLst>
              <a:ext uri="{FF2B5EF4-FFF2-40B4-BE49-F238E27FC236}">
                <a16:creationId xmlns:a16="http://schemas.microsoft.com/office/drawing/2014/main" id="{04EC6F70-D800-4067-A36A-5BBFC8018E2D}"/>
              </a:ext>
              <a:ext uri="{C183D7F6-B498-43B3-948B-1728B52AA6E4}">
                <adec:decorative xmlns:adec="http://schemas.microsoft.com/office/drawing/2017/decorative" xmlns="" val="1"/>
              </a:ext>
            </a:extLst>
          </p:cNvPr>
          <p:cNvCxnSpPr>
            <a:cxnSpLocks/>
          </p:cNvCxnSpPr>
          <p:nvPr/>
        </p:nvCxnSpPr>
        <p:spPr>
          <a:xfrm>
            <a:off x="482600" y="393331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42B66CB6-8988-4FBA-8524-726765A5F2AA}"/>
              </a:ext>
              <a:ext uri="{C183D7F6-B498-43B3-948B-1728B52AA6E4}">
                <adec:decorative xmlns:adec="http://schemas.microsoft.com/office/drawing/2017/decorative" xmlns="" val="1"/>
              </a:ext>
            </a:extLst>
          </p:cNvPr>
          <p:cNvCxnSpPr>
            <a:cxnSpLocks/>
          </p:cNvCxnSpPr>
          <p:nvPr/>
        </p:nvCxnSpPr>
        <p:spPr>
          <a:xfrm>
            <a:off x="481007"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994014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5C73F84-0C6B-4EF4-9405-C389824999D4}"/>
              </a:ext>
            </a:extLst>
          </p:cNvPr>
          <p:cNvSpPr>
            <a:spLocks noGrp="1"/>
          </p:cNvSpPr>
          <p:nvPr>
            <p:ph type="dt" sz="half" idx="10"/>
          </p:nvPr>
        </p:nvSpPr>
        <p:spPr/>
        <p:txBody>
          <a:bodyPr/>
          <a:lstStyle/>
          <a:p>
            <a:fld id="{81B8F32D-D8B6-4B9E-9CBF-DCAC30B7B93D}" type="datetimeFigureOut">
              <a:rPr lang="en-US" smtClean="0"/>
              <a:t>9/18/2025</a:t>
            </a:fld>
            <a:endParaRPr lang="en-US"/>
          </a:p>
        </p:txBody>
      </p:sp>
      <p:sp>
        <p:nvSpPr>
          <p:cNvPr id="3" name="Footer Placeholder 2">
            <a:extLst>
              <a:ext uri="{FF2B5EF4-FFF2-40B4-BE49-F238E27FC236}">
                <a16:creationId xmlns:a16="http://schemas.microsoft.com/office/drawing/2014/main" id="{DCCEC807-744E-4C5C-8B15-09AED3E570A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DFBCB19-9F4B-474C-85C1-4A645A971827}"/>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31937985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A88B0-DD6B-449B-AE32-D3192081E76F}"/>
              </a:ext>
            </a:extLst>
          </p:cNvPr>
          <p:cNvSpPr>
            <a:spLocks noGrp="1"/>
          </p:cNvSpPr>
          <p:nvPr>
            <p:ph type="title"/>
          </p:nvPr>
        </p:nvSpPr>
        <p:spPr>
          <a:xfrm>
            <a:off x="484632" y="978408"/>
            <a:ext cx="4287393" cy="2450592"/>
          </a:xfrm>
          <a:prstGeom prst="rect">
            <a:avLst/>
          </a:prstGeom>
        </p:spPr>
        <p:txBody>
          <a:bodyPr anchor="b"/>
          <a:lstStyle>
            <a:lvl1pPr>
              <a:defRPr lang="en-US" sz="5400" kern="1200" smtClean="0">
                <a:solidFill>
                  <a:schemeClr val="tx1"/>
                </a:solidFill>
                <a:latin typeface="+mj-lt"/>
                <a:ea typeface="+mj-ea"/>
                <a:cs typeface="+mj-cs"/>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4F22ED6-5B69-4B3B-BF96-3A75F2107FA6}"/>
              </a:ext>
            </a:extLst>
          </p:cNvPr>
          <p:cNvSpPr>
            <a:spLocks noGrp="1"/>
          </p:cNvSpPr>
          <p:nvPr>
            <p:ph idx="1"/>
          </p:nvPr>
        </p:nvSpPr>
        <p:spPr>
          <a:xfrm>
            <a:off x="5183187" y="987425"/>
            <a:ext cx="6446484"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07704043-D45F-440A-A15D-2718A913E05A}"/>
              </a:ext>
            </a:extLst>
          </p:cNvPr>
          <p:cNvSpPr>
            <a:spLocks noGrp="1"/>
          </p:cNvSpPr>
          <p:nvPr>
            <p:ph type="body" sz="half" idx="2"/>
          </p:nvPr>
        </p:nvSpPr>
        <p:spPr>
          <a:xfrm>
            <a:off x="484632" y="3645074"/>
            <a:ext cx="4287393" cy="2223914"/>
          </a:xfrm>
        </p:spPr>
        <p:txBody>
          <a:bodyPr/>
          <a:lstStyle>
            <a:lvl1pPr marL="0" indent="0">
              <a:buNone/>
              <a:defRPr lang="en-US" sz="2400" i="1" kern="1200" dirty="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B0072DC-7326-43E7-806C-B690C439E8A8}"/>
              </a:ext>
            </a:extLst>
          </p:cNvPr>
          <p:cNvSpPr>
            <a:spLocks noGrp="1"/>
          </p:cNvSpPr>
          <p:nvPr>
            <p:ph type="dt" sz="half" idx="10"/>
          </p:nvPr>
        </p:nvSpPr>
        <p:spPr/>
        <p:txBody>
          <a:bodyPr/>
          <a:lstStyle/>
          <a:p>
            <a:fld id="{81B8F32D-D8B6-4B9E-9CBF-DCAC30B7B93D}" type="datetimeFigureOut">
              <a:rPr lang="en-US" smtClean="0"/>
              <a:t>9/18/2025</a:t>
            </a:fld>
            <a:endParaRPr lang="en-US"/>
          </a:p>
        </p:txBody>
      </p:sp>
      <p:sp>
        <p:nvSpPr>
          <p:cNvPr id="6" name="Footer Placeholder 5">
            <a:extLst>
              <a:ext uri="{FF2B5EF4-FFF2-40B4-BE49-F238E27FC236}">
                <a16:creationId xmlns:a16="http://schemas.microsoft.com/office/drawing/2014/main" id="{73F89A0F-B8C6-4AA6-A9C4-4A454F42241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E57A616-A4F2-4FC5-88DE-B4E6BA542895}"/>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25177912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B773D-D007-4687-BA9C-9F229829B5EF}"/>
              </a:ext>
            </a:extLst>
          </p:cNvPr>
          <p:cNvSpPr>
            <a:spLocks noGrp="1"/>
          </p:cNvSpPr>
          <p:nvPr>
            <p:ph type="title"/>
          </p:nvPr>
        </p:nvSpPr>
        <p:spPr>
          <a:xfrm>
            <a:off x="484632" y="978407"/>
            <a:ext cx="4287393" cy="2450593"/>
          </a:xfrm>
          <a:prstGeom prst="rect">
            <a:avLst/>
          </a:prstGeom>
        </p:spPr>
        <p:txBody>
          <a:bodyPr anchor="b"/>
          <a:lstStyle>
            <a:lvl1pPr>
              <a:defRPr lang="en-US" sz="5400" kern="1200" smtClean="0">
                <a:solidFill>
                  <a:schemeClr val="tx1"/>
                </a:solidFill>
                <a:latin typeface="+mj-lt"/>
                <a:ea typeface="+mj-ea"/>
                <a:cs typeface="+mj-cs"/>
              </a:defRPr>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A3A75FC-78D2-4EF5-884F-11B7BACF799A}"/>
              </a:ext>
            </a:extLst>
          </p:cNvPr>
          <p:cNvSpPr>
            <a:spLocks noGrp="1"/>
          </p:cNvSpPr>
          <p:nvPr>
            <p:ph type="pic" idx="1"/>
          </p:nvPr>
        </p:nvSpPr>
        <p:spPr>
          <a:xfrm>
            <a:off x="5183187" y="987425"/>
            <a:ext cx="644648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D7CE0BB-D335-4391-A23F-194C575CAF8F}"/>
              </a:ext>
            </a:extLst>
          </p:cNvPr>
          <p:cNvSpPr>
            <a:spLocks noGrp="1"/>
          </p:cNvSpPr>
          <p:nvPr>
            <p:ph type="body" sz="half" idx="2"/>
          </p:nvPr>
        </p:nvSpPr>
        <p:spPr>
          <a:xfrm>
            <a:off x="484632" y="3645074"/>
            <a:ext cx="4287393" cy="2223914"/>
          </a:xfrm>
        </p:spPr>
        <p:txBody>
          <a:bodyPr/>
          <a:lstStyle>
            <a:lvl1pPr marL="0" indent="0">
              <a:buNone/>
              <a:defRPr lang="en-US" sz="2400" i="1" kern="120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C7701E1-B97B-4DA5-B9AD-07B7C12476AE}"/>
              </a:ext>
            </a:extLst>
          </p:cNvPr>
          <p:cNvSpPr>
            <a:spLocks noGrp="1"/>
          </p:cNvSpPr>
          <p:nvPr>
            <p:ph type="dt" sz="half" idx="10"/>
          </p:nvPr>
        </p:nvSpPr>
        <p:spPr/>
        <p:txBody>
          <a:bodyPr/>
          <a:lstStyle/>
          <a:p>
            <a:fld id="{81B8F32D-D8B6-4B9E-9CBF-DCAC30B7B93D}" type="datetimeFigureOut">
              <a:rPr lang="en-US" smtClean="0"/>
              <a:t>9/18/2025</a:t>
            </a:fld>
            <a:endParaRPr lang="en-US"/>
          </a:p>
        </p:txBody>
      </p:sp>
      <p:sp>
        <p:nvSpPr>
          <p:cNvPr id="6" name="Footer Placeholder 5">
            <a:extLst>
              <a:ext uri="{FF2B5EF4-FFF2-40B4-BE49-F238E27FC236}">
                <a16:creationId xmlns:a16="http://schemas.microsoft.com/office/drawing/2014/main" id="{076D9CF8-F42F-4618-9F26-8BFE56487AA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9CA2023-1ECA-4A96-BDC7-F7FA4368BE1B}"/>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22829532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1999A10-4355-4A13-B008-196B21ABEEAF}"/>
              </a:ext>
              <a:ext uri="{C183D7F6-B498-43B3-948B-1728B52AA6E4}">
                <adec:decorative xmlns:adec="http://schemas.microsoft.com/office/drawing/2017/decorative" xmlns="" val="1"/>
              </a:ext>
            </a:extLst>
          </p:cNvPr>
          <p:cNvSpPr/>
          <p:nvPr/>
        </p:nvSpPr>
        <p:spPr>
          <a:xfrm>
            <a:off x="482600" y="483576"/>
            <a:ext cx="11147071" cy="2434825"/>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36D448-AFEA-4483-B0E4-002840525CDD}"/>
              </a:ext>
            </a:extLst>
          </p:cNvPr>
          <p:cNvSpPr>
            <a:spLocks noGrp="1"/>
          </p:cNvSpPr>
          <p:nvPr>
            <p:ph type="title"/>
          </p:nvPr>
        </p:nvSpPr>
        <p:spPr>
          <a:xfrm>
            <a:off x="482600" y="978408"/>
            <a:ext cx="10506991" cy="1755263"/>
          </a:xfrm>
          <a:prstGeom prst="rect">
            <a:avLst/>
          </a:prstGeo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CF216234-4516-4303-8F60-A8127D89A5E5}"/>
              </a:ext>
            </a:extLst>
          </p:cNvPr>
          <p:cNvSpPr>
            <a:spLocks noGrp="1"/>
          </p:cNvSpPr>
          <p:nvPr>
            <p:ph type="body" orient="vert" idx="1"/>
          </p:nvPr>
        </p:nvSpPr>
        <p:spPr>
          <a:xfrm>
            <a:off x="484192" y="3103131"/>
            <a:ext cx="10506991" cy="309294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46B5D50-A474-462B-A807-DF186B1C2F48}"/>
              </a:ext>
            </a:extLst>
          </p:cNvPr>
          <p:cNvSpPr>
            <a:spLocks noGrp="1"/>
          </p:cNvSpPr>
          <p:nvPr>
            <p:ph type="dt" sz="half" idx="10"/>
          </p:nvPr>
        </p:nvSpPr>
        <p:spPr/>
        <p:txBody>
          <a:bodyPr/>
          <a:lstStyle/>
          <a:p>
            <a:fld id="{81B8F32D-D8B6-4B9E-9CBF-DCAC30B7B93D}" type="datetimeFigureOut">
              <a:rPr lang="en-US" smtClean="0"/>
              <a:t>9/18/2025</a:t>
            </a:fld>
            <a:endParaRPr lang="en-US"/>
          </a:p>
        </p:txBody>
      </p:sp>
      <p:sp>
        <p:nvSpPr>
          <p:cNvPr id="5" name="Footer Placeholder 4">
            <a:extLst>
              <a:ext uri="{FF2B5EF4-FFF2-40B4-BE49-F238E27FC236}">
                <a16:creationId xmlns:a16="http://schemas.microsoft.com/office/drawing/2014/main" id="{F8BF1DAF-2E2D-46ED-AA3E-3D2FE40399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2FC771-EB13-4EB5-A0A2-3968C6ABBD4E}"/>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8" name="Straight Connector 7">
            <a:extLst>
              <a:ext uri="{FF2B5EF4-FFF2-40B4-BE49-F238E27FC236}">
                <a16:creationId xmlns:a16="http://schemas.microsoft.com/office/drawing/2014/main" id="{B3B596B8-8230-4695-8D76-F06AFA8156C3}"/>
              </a:ext>
              <a:ext uri="{C183D7F6-B498-43B3-948B-1728B52AA6E4}">
                <adec:decorative xmlns:adec="http://schemas.microsoft.com/office/drawing/2017/decorative" xmlns="" val="1"/>
              </a:ext>
            </a:extLst>
          </p:cNvPr>
          <p:cNvCxnSpPr>
            <a:cxnSpLocks/>
          </p:cNvCxnSpPr>
          <p:nvPr/>
        </p:nvCxnSpPr>
        <p:spPr>
          <a:xfrm>
            <a:off x="482600" y="291840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C53EBF93-5FD9-4F4E-8485-7B937145CD08}"/>
              </a:ext>
              <a:ext uri="{C183D7F6-B498-43B3-948B-1728B52AA6E4}">
                <adec:decorative xmlns:adec="http://schemas.microsoft.com/office/drawing/2017/decorative" xmlns=""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4240282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66B4D06-C7C6-4949-8EB2-F03ED999A2BB}"/>
              </a:ext>
            </a:extLst>
          </p:cNvPr>
          <p:cNvSpPr>
            <a:spLocks noGrp="1"/>
          </p:cNvSpPr>
          <p:nvPr>
            <p:ph type="title" orient="vert"/>
          </p:nvPr>
        </p:nvSpPr>
        <p:spPr>
          <a:xfrm>
            <a:off x="8041710" y="978408"/>
            <a:ext cx="2947881" cy="5124777"/>
          </a:xfrm>
          <a:prstGeom prst="rect">
            <a:avLst/>
          </a:prstGeo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C921B9D-8C11-4176-AF22-89F972E21284}"/>
              </a:ext>
            </a:extLst>
          </p:cNvPr>
          <p:cNvSpPr>
            <a:spLocks noGrp="1"/>
          </p:cNvSpPr>
          <p:nvPr>
            <p:ph type="body" orient="vert" idx="1"/>
          </p:nvPr>
        </p:nvSpPr>
        <p:spPr>
          <a:xfrm>
            <a:off x="484632" y="978408"/>
            <a:ext cx="7256453" cy="51247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AFA9E1C-8E18-4A35-9BD8-427B1D14BB8E}"/>
              </a:ext>
            </a:extLst>
          </p:cNvPr>
          <p:cNvSpPr>
            <a:spLocks noGrp="1"/>
          </p:cNvSpPr>
          <p:nvPr>
            <p:ph type="dt" sz="half" idx="10"/>
          </p:nvPr>
        </p:nvSpPr>
        <p:spPr/>
        <p:txBody>
          <a:bodyPr/>
          <a:lstStyle/>
          <a:p>
            <a:fld id="{81B8F32D-D8B6-4B9E-9CBF-DCAC30B7B93D}" type="datetimeFigureOut">
              <a:rPr lang="en-US" smtClean="0"/>
              <a:t>9/18/2025</a:t>
            </a:fld>
            <a:endParaRPr lang="en-US"/>
          </a:p>
        </p:txBody>
      </p:sp>
      <p:sp>
        <p:nvSpPr>
          <p:cNvPr id="5" name="Footer Placeholder 4">
            <a:extLst>
              <a:ext uri="{FF2B5EF4-FFF2-40B4-BE49-F238E27FC236}">
                <a16:creationId xmlns:a16="http://schemas.microsoft.com/office/drawing/2014/main" id="{2E116CDB-7BB6-4DD2-A626-6DA8E569F2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6D0403B-439E-449F-83B1-799EEC239A20}"/>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11822192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87A535-3CAC-46BC-B2B2-3AE83EC3A561}"/>
              </a:ext>
            </a:extLst>
          </p:cNvPr>
          <p:cNvSpPr>
            <a:spLocks noGrp="1"/>
          </p:cNvSpPr>
          <p:nvPr>
            <p:ph type="title"/>
          </p:nvPr>
        </p:nvSpPr>
        <p:spPr>
          <a:xfrm>
            <a:off x="482600" y="978408"/>
            <a:ext cx="10506991" cy="2153099"/>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D8EBDBD-59EC-46ED-BE79-6D37B531D692}"/>
              </a:ext>
            </a:extLst>
          </p:cNvPr>
          <p:cNvSpPr>
            <a:spLocks noGrp="1"/>
          </p:cNvSpPr>
          <p:nvPr>
            <p:ph type="body" idx="1"/>
          </p:nvPr>
        </p:nvSpPr>
        <p:spPr>
          <a:xfrm>
            <a:off x="482600" y="3306870"/>
            <a:ext cx="10506991" cy="25727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C5921F5C-FD3D-42C7-90F4-5ECE6FFCFE7F}"/>
              </a:ext>
            </a:extLst>
          </p:cNvPr>
          <p:cNvSpPr>
            <a:spLocks noGrp="1"/>
          </p:cNvSpPr>
          <p:nvPr>
            <p:ph type="dt" sz="half" idx="2"/>
          </p:nvPr>
        </p:nvSpPr>
        <p:spPr>
          <a:xfrm>
            <a:off x="484632" y="100584"/>
            <a:ext cx="2743200" cy="365125"/>
          </a:xfrm>
          <a:prstGeom prst="rect">
            <a:avLst/>
          </a:prstGeom>
        </p:spPr>
        <p:txBody>
          <a:bodyPr vert="horz" lIns="91440" tIns="45720" rIns="91440" bIns="45720" rtlCol="0" anchor="ctr"/>
          <a:lstStyle>
            <a:lvl1pPr algn="l">
              <a:defRPr sz="900">
                <a:solidFill>
                  <a:schemeClr val="tx1"/>
                </a:solidFill>
              </a:defRPr>
            </a:lvl1pPr>
          </a:lstStyle>
          <a:p>
            <a:fld id="{81B8F32D-D8B6-4B9E-9CBF-DCAC30B7B93D}" type="datetimeFigureOut">
              <a:rPr lang="en-US" smtClean="0"/>
              <a:pPr/>
              <a:t>9/18/2025</a:t>
            </a:fld>
            <a:endParaRPr lang="en-US" dirty="0"/>
          </a:p>
        </p:txBody>
      </p:sp>
      <p:sp>
        <p:nvSpPr>
          <p:cNvPr id="5" name="Footer Placeholder 4">
            <a:extLst>
              <a:ext uri="{FF2B5EF4-FFF2-40B4-BE49-F238E27FC236}">
                <a16:creationId xmlns:a16="http://schemas.microsoft.com/office/drawing/2014/main" id="{0FE63D50-6D0B-4963-97B9-A32AE63235B8}"/>
              </a:ext>
            </a:extLst>
          </p:cNvPr>
          <p:cNvSpPr>
            <a:spLocks noGrp="1"/>
          </p:cNvSpPr>
          <p:nvPr>
            <p:ph type="ftr" sz="quarter" idx="3"/>
          </p:nvPr>
        </p:nvSpPr>
        <p:spPr>
          <a:xfrm>
            <a:off x="484632" y="6419088"/>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826B5E08-CAC3-4C87-B143-5F8956AE905D}"/>
              </a:ext>
            </a:extLst>
          </p:cNvPr>
          <p:cNvSpPr>
            <a:spLocks noGrp="1"/>
          </p:cNvSpPr>
          <p:nvPr>
            <p:ph type="sldNum" sz="quarter" idx="4"/>
          </p:nvPr>
        </p:nvSpPr>
        <p:spPr>
          <a:xfrm>
            <a:off x="10989591" y="100584"/>
            <a:ext cx="640080" cy="365125"/>
          </a:xfrm>
          <a:prstGeom prst="rect">
            <a:avLst/>
          </a:prstGeom>
        </p:spPr>
        <p:txBody>
          <a:bodyPr vert="horz" lIns="91440" tIns="45720" rIns="91440" bIns="45720" rtlCol="0" anchor="ctr"/>
          <a:lstStyle>
            <a:lvl1pPr algn="r">
              <a:defRPr sz="900">
                <a:solidFill>
                  <a:schemeClr val="tx1"/>
                </a:solidFill>
              </a:defRPr>
            </a:lvl1pPr>
          </a:lstStyle>
          <a:p>
            <a:fld id="{60553ECD-7F6D-420D-93CA-D8D15EB427AC}" type="slidenum">
              <a:rPr lang="en-US" smtClean="0"/>
              <a:pPr/>
              <a:t>‹#›</a:t>
            </a:fld>
            <a:endParaRPr lang="en-US" dirty="0"/>
          </a:p>
        </p:txBody>
      </p:sp>
      <p:cxnSp>
        <p:nvCxnSpPr>
          <p:cNvPr id="8" name="Straight Connector 7">
            <a:extLst>
              <a:ext uri="{FF2B5EF4-FFF2-40B4-BE49-F238E27FC236}">
                <a16:creationId xmlns:a16="http://schemas.microsoft.com/office/drawing/2014/main" id="{108D74AC-B125-4E11-BA53-E9E383966DF8}"/>
              </a:ext>
              <a:ext uri="{C183D7F6-B498-43B3-948B-1728B52AA6E4}">
                <adec:decorative xmlns:adec="http://schemas.microsoft.com/office/drawing/2017/decorative" xmlns=""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9DC76EBE-FB9D-4054-B5D8-19E3EAFE40B2}"/>
              </a:ext>
              <a:ext uri="{C183D7F6-B498-43B3-948B-1728B52AA6E4}">
                <adec:decorative xmlns:adec="http://schemas.microsoft.com/office/drawing/2017/decorative" xmlns="" val="1"/>
              </a:ext>
            </a:extLst>
          </p:cNvPr>
          <p:cNvCxnSpPr>
            <a:cxnSpLocks/>
          </p:cNvCxnSpPr>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475163497"/>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100000"/>
        </a:lnSpc>
        <a:spcBef>
          <a:spcPct val="0"/>
        </a:spcBef>
        <a:buNone/>
        <a:defRPr sz="6600" kern="1200">
          <a:solidFill>
            <a:schemeClr val="tx1"/>
          </a:solidFill>
          <a:latin typeface="+mj-lt"/>
          <a:ea typeface="+mj-ea"/>
          <a:cs typeface="+mj-cs"/>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4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opmarks.co.uk/maths-games/daily10" TargetMode="External"/><Relationship Id="rId7" Type="http://schemas.openxmlformats.org/officeDocument/2006/relationships/hyperlink" Target="https://www.wordhippo.com/" TargetMode="Externa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hyperlink" Target="https://app.gonoodle.com/" TargetMode="External"/><Relationship Id="rId5" Type="http://schemas.openxmlformats.org/officeDocument/2006/relationships/hyperlink" Target="https://www.bbc.co.uk/bitesize/levels/zbr9wmn" TargetMode="External"/><Relationship Id="rId4" Type="http://schemas.openxmlformats.org/officeDocument/2006/relationships/hyperlink" Target="https://ttrockstars.com/"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20BB609-EF92-42DB-836C-0699A590B5C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0FA88D0-E295-4CF3-934C-6423EACEB02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Gradient pastel colors on a top view">
            <a:extLst>
              <a:ext uri="{FF2B5EF4-FFF2-40B4-BE49-F238E27FC236}">
                <a16:creationId xmlns:a16="http://schemas.microsoft.com/office/drawing/2014/main" id="{2EC98717-95D3-5CA5-4EE6-C7A1EFA219AE}"/>
              </a:ext>
            </a:extLst>
          </p:cNvPr>
          <p:cNvPicPr>
            <a:picLocks noChangeAspect="1"/>
          </p:cNvPicPr>
          <p:nvPr/>
        </p:nvPicPr>
        <p:blipFill rotWithShape="1">
          <a:blip r:embed="rId2">
            <a:alphaModFix amt="40000"/>
          </a:blip>
          <a:srcRect t="12334" r="-1" b="3374"/>
          <a:stretch/>
        </p:blipFill>
        <p:spPr>
          <a:xfrm>
            <a:off x="20" y="10"/>
            <a:ext cx="12188932" cy="6857990"/>
          </a:xfrm>
          <a:prstGeom prst="rect">
            <a:avLst/>
          </a:prstGeom>
        </p:spPr>
      </p:pic>
      <p:sp>
        <p:nvSpPr>
          <p:cNvPr id="2" name="Title 1">
            <a:extLst>
              <a:ext uri="{FF2B5EF4-FFF2-40B4-BE49-F238E27FC236}">
                <a16:creationId xmlns:a16="http://schemas.microsoft.com/office/drawing/2014/main" id="{5BDC0989-91DE-EA51-EE47-8B9E4F94F7BF}"/>
              </a:ext>
            </a:extLst>
          </p:cNvPr>
          <p:cNvSpPr>
            <a:spLocks noGrp="1"/>
          </p:cNvSpPr>
          <p:nvPr>
            <p:ph type="ctrTitle"/>
          </p:nvPr>
        </p:nvSpPr>
        <p:spPr>
          <a:xfrm>
            <a:off x="482600" y="1538624"/>
            <a:ext cx="8318500" cy="2736390"/>
          </a:xfrm>
        </p:spPr>
        <p:txBody>
          <a:bodyPr anchor="t">
            <a:normAutofit fontScale="90000"/>
          </a:bodyPr>
          <a:lstStyle/>
          <a:p>
            <a:r>
              <a:rPr lang="en-GB" sz="8000" dirty="0">
                <a:solidFill>
                  <a:srgbClr val="FFFFFF"/>
                </a:solidFill>
              </a:rPr>
              <a:t>Class </a:t>
            </a:r>
            <a:r>
              <a:rPr lang="en-GB" sz="8000" dirty="0" smtClean="0">
                <a:solidFill>
                  <a:srgbClr val="FFFFFF"/>
                </a:solidFill>
              </a:rPr>
              <a:t>6</a:t>
            </a:r>
            <a:r>
              <a:rPr lang="en-GB" sz="8000" dirty="0">
                <a:solidFill>
                  <a:srgbClr val="FFFFFF"/>
                </a:solidFill>
              </a:rPr>
              <a:t/>
            </a:r>
            <a:br>
              <a:rPr lang="en-GB" sz="8000" dirty="0">
                <a:solidFill>
                  <a:srgbClr val="FFFFFF"/>
                </a:solidFill>
              </a:rPr>
            </a:br>
            <a:r>
              <a:rPr lang="en-GB" sz="8000" dirty="0">
                <a:solidFill>
                  <a:srgbClr val="FFFFFF"/>
                </a:solidFill>
              </a:rPr>
              <a:t>Meet The </a:t>
            </a:r>
            <a:r>
              <a:rPr lang="en-GB" sz="8000" dirty="0" smtClean="0">
                <a:solidFill>
                  <a:srgbClr val="FFFFFF"/>
                </a:solidFill>
              </a:rPr>
              <a:t>Teacher</a:t>
            </a:r>
            <a:endParaRPr lang="en-GB" sz="8000" dirty="0">
              <a:solidFill>
                <a:srgbClr val="FFFFFF"/>
              </a:solidFill>
            </a:endParaRPr>
          </a:p>
        </p:txBody>
      </p:sp>
      <p:sp>
        <p:nvSpPr>
          <p:cNvPr id="3" name="Subtitle 2">
            <a:extLst>
              <a:ext uri="{FF2B5EF4-FFF2-40B4-BE49-F238E27FC236}">
                <a16:creationId xmlns:a16="http://schemas.microsoft.com/office/drawing/2014/main" id="{526E35EF-1DCC-61E0-2342-45C8886B36A8}"/>
              </a:ext>
            </a:extLst>
          </p:cNvPr>
          <p:cNvSpPr>
            <a:spLocks noGrp="1"/>
          </p:cNvSpPr>
          <p:nvPr>
            <p:ph type="subTitle" idx="1"/>
          </p:nvPr>
        </p:nvSpPr>
        <p:spPr>
          <a:xfrm>
            <a:off x="6596565" y="4201721"/>
            <a:ext cx="4882629" cy="1949813"/>
          </a:xfrm>
        </p:spPr>
        <p:txBody>
          <a:bodyPr anchor="b">
            <a:normAutofit/>
          </a:bodyPr>
          <a:lstStyle/>
          <a:p>
            <a:pPr algn="r"/>
            <a:r>
              <a:rPr lang="en-GB" sz="3600" dirty="0">
                <a:solidFill>
                  <a:srgbClr val="FFFFFF"/>
                </a:solidFill>
              </a:rPr>
              <a:t>Miss Whittle</a:t>
            </a:r>
          </a:p>
        </p:txBody>
      </p:sp>
      <p:cxnSp>
        <p:nvCxnSpPr>
          <p:cNvPr id="13" name="Straight Connector 12">
            <a:extLst>
              <a:ext uri="{FF2B5EF4-FFF2-40B4-BE49-F238E27FC236}">
                <a16:creationId xmlns:a16="http://schemas.microsoft.com/office/drawing/2014/main" id="{8F4E56A8-93D5-4BE3-AE61-84677331AD07}"/>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BD492A0C-1773-477B-83B5-C707CB057709}"/>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07518" y="1611838"/>
            <a:ext cx="2571676" cy="3306442"/>
          </a:xfrm>
          <a:prstGeom prst="rect">
            <a:avLst/>
          </a:prstGeom>
        </p:spPr>
      </p:pic>
    </p:spTree>
    <p:extLst>
      <p:ext uri="{BB962C8B-B14F-4D97-AF65-F5344CB8AC3E}">
        <p14:creationId xmlns:p14="http://schemas.microsoft.com/office/powerpoint/2010/main" val="28063589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radient pastel colors on a top view">
            <a:extLst>
              <a:ext uri="{FF2B5EF4-FFF2-40B4-BE49-F238E27FC236}">
                <a16:creationId xmlns:a16="http://schemas.microsoft.com/office/drawing/2014/main" id="{2EC98717-95D3-5CA5-4EE6-C7A1EFA219AE}"/>
              </a:ext>
            </a:extLst>
          </p:cNvPr>
          <p:cNvPicPr>
            <a:picLocks noChangeAspect="1"/>
          </p:cNvPicPr>
          <p:nvPr/>
        </p:nvPicPr>
        <p:blipFill rotWithShape="1">
          <a:blip r:embed="rId2">
            <a:alphaModFix amt="40000"/>
          </a:blip>
          <a:srcRect t="12334" r="-1" b="3374"/>
          <a:stretch/>
        </p:blipFill>
        <p:spPr>
          <a:xfrm>
            <a:off x="20" y="10"/>
            <a:ext cx="12188932" cy="6857990"/>
          </a:xfrm>
          <a:prstGeom prst="rect">
            <a:avLst/>
          </a:prstGeom>
        </p:spPr>
      </p:pic>
      <p:sp>
        <p:nvSpPr>
          <p:cNvPr id="2" name="Title 1">
            <a:extLst>
              <a:ext uri="{FF2B5EF4-FFF2-40B4-BE49-F238E27FC236}">
                <a16:creationId xmlns:a16="http://schemas.microsoft.com/office/drawing/2014/main" id="{5BDC0989-91DE-EA51-EE47-8B9E4F94F7BF}"/>
              </a:ext>
            </a:extLst>
          </p:cNvPr>
          <p:cNvSpPr>
            <a:spLocks noGrp="1"/>
          </p:cNvSpPr>
          <p:nvPr>
            <p:ph type="ctrTitle"/>
          </p:nvPr>
        </p:nvSpPr>
        <p:spPr>
          <a:xfrm>
            <a:off x="510592" y="614265"/>
            <a:ext cx="10854094" cy="4106730"/>
          </a:xfrm>
        </p:spPr>
        <p:txBody>
          <a:bodyPr anchor="t">
            <a:noAutofit/>
          </a:bodyPr>
          <a:lstStyle/>
          <a:p>
            <a:r>
              <a:rPr lang="en-GB" sz="4400" u="sng" dirty="0">
                <a:solidFill>
                  <a:schemeClr val="accent3">
                    <a:lumMod val="75000"/>
                  </a:schemeClr>
                </a:solidFill>
              </a:rPr>
              <a:t>Our Timetable</a:t>
            </a:r>
          </a:p>
        </p:txBody>
      </p:sp>
      <p:pic>
        <p:nvPicPr>
          <p:cNvPr id="3" name="Picture 2"/>
          <p:cNvPicPr>
            <a:picLocks noChangeAspect="1"/>
          </p:cNvPicPr>
          <p:nvPr/>
        </p:nvPicPr>
        <p:blipFill>
          <a:blip r:embed="rId3"/>
          <a:stretch>
            <a:fillRect/>
          </a:stretch>
        </p:blipFill>
        <p:spPr>
          <a:xfrm>
            <a:off x="1578927" y="1480525"/>
            <a:ext cx="8954258" cy="4658505"/>
          </a:xfrm>
          <a:prstGeom prst="rect">
            <a:avLst/>
          </a:prstGeom>
        </p:spPr>
      </p:pic>
    </p:spTree>
    <p:extLst>
      <p:ext uri="{BB962C8B-B14F-4D97-AF65-F5344CB8AC3E}">
        <p14:creationId xmlns:p14="http://schemas.microsoft.com/office/powerpoint/2010/main" val="9623867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radient pastel colors on a top view">
            <a:extLst>
              <a:ext uri="{FF2B5EF4-FFF2-40B4-BE49-F238E27FC236}">
                <a16:creationId xmlns:a16="http://schemas.microsoft.com/office/drawing/2014/main" id="{2EC98717-95D3-5CA5-4EE6-C7A1EFA219AE}"/>
              </a:ext>
            </a:extLst>
          </p:cNvPr>
          <p:cNvPicPr>
            <a:picLocks noChangeAspect="1"/>
          </p:cNvPicPr>
          <p:nvPr/>
        </p:nvPicPr>
        <p:blipFill rotWithShape="1">
          <a:blip r:embed="rId2">
            <a:alphaModFix amt="40000"/>
          </a:blip>
          <a:srcRect t="12334" r="-1" b="3374"/>
          <a:stretch/>
        </p:blipFill>
        <p:spPr>
          <a:xfrm>
            <a:off x="20" y="10"/>
            <a:ext cx="12188932" cy="6857990"/>
          </a:xfrm>
          <a:prstGeom prst="rect">
            <a:avLst/>
          </a:prstGeom>
        </p:spPr>
      </p:pic>
      <p:sp>
        <p:nvSpPr>
          <p:cNvPr id="2" name="Title 1">
            <a:extLst>
              <a:ext uri="{FF2B5EF4-FFF2-40B4-BE49-F238E27FC236}">
                <a16:creationId xmlns:a16="http://schemas.microsoft.com/office/drawing/2014/main" id="{5BDC0989-91DE-EA51-EE47-8B9E4F94F7BF}"/>
              </a:ext>
            </a:extLst>
          </p:cNvPr>
          <p:cNvSpPr>
            <a:spLocks noGrp="1"/>
          </p:cNvSpPr>
          <p:nvPr>
            <p:ph type="ctrTitle"/>
          </p:nvPr>
        </p:nvSpPr>
        <p:spPr>
          <a:xfrm>
            <a:off x="529253" y="1357270"/>
            <a:ext cx="10854094" cy="4106730"/>
          </a:xfrm>
        </p:spPr>
        <p:txBody>
          <a:bodyPr anchor="t">
            <a:noAutofit/>
          </a:bodyPr>
          <a:lstStyle/>
          <a:p>
            <a:r>
              <a:rPr lang="en-GB" sz="1800" dirty="0">
                <a:solidFill>
                  <a:schemeClr val="accent3">
                    <a:lumMod val="75000"/>
                  </a:schemeClr>
                </a:solidFill>
                <a:latin typeface="Comic Sans MS" panose="030F0702030302020204" pitchFamily="66" charset="0"/>
              </a:rPr>
              <a:t/>
            </a:r>
            <a:br>
              <a:rPr lang="en-GB" sz="1800" dirty="0">
                <a:solidFill>
                  <a:schemeClr val="accent3">
                    <a:lumMod val="75000"/>
                  </a:schemeClr>
                </a:solidFill>
                <a:latin typeface="Comic Sans MS" panose="030F0702030302020204" pitchFamily="66" charset="0"/>
              </a:rPr>
            </a:br>
            <a:r>
              <a:rPr lang="en-GB" altLang="en-US" sz="1800" u="sng" dirty="0">
                <a:solidFill>
                  <a:schemeClr val="accent3">
                    <a:lumMod val="75000"/>
                  </a:schemeClr>
                </a:solidFill>
              </a:rPr>
              <a:t>PE </a:t>
            </a:r>
            <a:r>
              <a:rPr lang="en-GB" altLang="en-US" sz="1800" u="sng" dirty="0" smtClean="0">
                <a:solidFill>
                  <a:schemeClr val="accent3">
                    <a:lumMod val="75000"/>
                  </a:schemeClr>
                </a:solidFill>
              </a:rPr>
              <a:t>days:  </a:t>
            </a:r>
            <a:r>
              <a:rPr lang="en-GB" altLang="en-US" sz="1800" b="0" dirty="0" smtClean="0">
                <a:solidFill>
                  <a:schemeClr val="accent3">
                    <a:lumMod val="75000"/>
                  </a:schemeClr>
                </a:solidFill>
              </a:rPr>
              <a:t>Thursday </a:t>
            </a:r>
            <a:r>
              <a:rPr lang="en-GB" altLang="en-US" sz="1800" b="0" dirty="0" smtClean="0">
                <a:solidFill>
                  <a:schemeClr val="accent3">
                    <a:lumMod val="75000"/>
                  </a:schemeClr>
                </a:solidFill>
              </a:rPr>
              <a:t>and Friday</a:t>
            </a:r>
            <a:r>
              <a:rPr lang="en-GB" altLang="en-US" sz="1800" b="0" dirty="0">
                <a:solidFill>
                  <a:schemeClr val="accent3">
                    <a:lumMod val="75000"/>
                  </a:schemeClr>
                </a:solidFill>
              </a:rPr>
              <a:t/>
            </a:r>
            <a:br>
              <a:rPr lang="en-GB" altLang="en-US" sz="1800" b="0" dirty="0">
                <a:solidFill>
                  <a:schemeClr val="accent3">
                    <a:lumMod val="75000"/>
                  </a:schemeClr>
                </a:solidFill>
              </a:rPr>
            </a:br>
            <a:r>
              <a:rPr lang="en-GB" altLang="en-US" sz="1800" b="0" dirty="0">
                <a:solidFill>
                  <a:schemeClr val="accent3">
                    <a:lumMod val="75000"/>
                  </a:schemeClr>
                </a:solidFill>
              </a:rPr>
              <a:t>Coloured house team top, school hoodie and blue or black joggers/shorts, with comfortable trainers. </a:t>
            </a:r>
            <a:br>
              <a:rPr lang="en-GB" altLang="en-US" sz="1800" b="0" dirty="0">
                <a:solidFill>
                  <a:schemeClr val="accent3">
                    <a:lumMod val="75000"/>
                  </a:schemeClr>
                </a:solidFill>
              </a:rPr>
            </a:br>
            <a:r>
              <a:rPr lang="en-GB" altLang="en-US" sz="1800" b="0" dirty="0">
                <a:solidFill>
                  <a:schemeClr val="accent3">
                    <a:lumMod val="75000"/>
                  </a:schemeClr>
                </a:solidFill>
              </a:rPr>
              <a:t/>
            </a:r>
            <a:br>
              <a:rPr lang="en-GB" altLang="en-US" sz="1800" b="0" dirty="0">
                <a:solidFill>
                  <a:schemeClr val="accent3">
                    <a:lumMod val="75000"/>
                  </a:schemeClr>
                </a:solidFill>
              </a:rPr>
            </a:br>
            <a:r>
              <a:rPr lang="en-GB" altLang="en-US" sz="1800" u="sng" dirty="0">
                <a:solidFill>
                  <a:schemeClr val="accent3">
                    <a:lumMod val="75000"/>
                  </a:schemeClr>
                </a:solidFill>
              </a:rPr>
              <a:t>Reading books: </a:t>
            </a:r>
            <a:r>
              <a:rPr lang="en-GB" altLang="en-US" sz="1800" dirty="0">
                <a:solidFill>
                  <a:schemeClr val="accent3">
                    <a:lumMod val="75000"/>
                  </a:schemeClr>
                </a:solidFill>
              </a:rPr>
              <a:t> </a:t>
            </a:r>
            <a:r>
              <a:rPr lang="en-GB" altLang="en-US" sz="1800" b="0" dirty="0">
                <a:solidFill>
                  <a:schemeClr val="accent3">
                    <a:lumMod val="75000"/>
                  </a:schemeClr>
                </a:solidFill>
              </a:rPr>
              <a:t>Reading books need to be brought into school </a:t>
            </a:r>
            <a:r>
              <a:rPr lang="en-GB" altLang="en-US" sz="1800" b="0" u="sng" dirty="0">
                <a:solidFill>
                  <a:schemeClr val="accent3">
                    <a:lumMod val="75000"/>
                  </a:schemeClr>
                </a:solidFill>
              </a:rPr>
              <a:t>every day </a:t>
            </a:r>
            <a:r>
              <a:rPr lang="en-GB" altLang="en-US" sz="1800" b="0" dirty="0">
                <a:solidFill>
                  <a:schemeClr val="accent3">
                    <a:lumMod val="75000"/>
                  </a:schemeClr>
                </a:solidFill>
              </a:rPr>
              <a:t>so that we can listen to children read at least once a week in school. Books will be changed every </a:t>
            </a:r>
            <a:r>
              <a:rPr lang="en-GB" altLang="en-US" sz="1800" dirty="0" smtClean="0">
                <a:solidFill>
                  <a:schemeClr val="accent3">
                    <a:lumMod val="75000"/>
                  </a:schemeClr>
                </a:solidFill>
              </a:rPr>
              <a:t>Fri</a:t>
            </a:r>
            <a:r>
              <a:rPr lang="en-GB" altLang="en-US" sz="1800" b="0" dirty="0" smtClean="0">
                <a:solidFill>
                  <a:schemeClr val="accent3">
                    <a:lumMod val="75000"/>
                  </a:schemeClr>
                </a:solidFill>
              </a:rPr>
              <a:t>day</a:t>
            </a:r>
            <a:r>
              <a:rPr lang="en-GB" altLang="en-US" sz="1800" b="0" dirty="0">
                <a:solidFill>
                  <a:schemeClr val="accent3">
                    <a:lumMod val="75000"/>
                  </a:schemeClr>
                </a:solidFill>
              </a:rPr>
              <a:t>; children are expected to finish reading their whole book at home through the week. </a:t>
            </a:r>
            <a:br>
              <a:rPr lang="en-GB" altLang="en-US" sz="1800" b="0" dirty="0">
                <a:solidFill>
                  <a:schemeClr val="accent3">
                    <a:lumMod val="75000"/>
                  </a:schemeClr>
                </a:solidFill>
              </a:rPr>
            </a:br>
            <a:r>
              <a:rPr lang="en-GB" altLang="en-US" sz="1800" dirty="0">
                <a:solidFill>
                  <a:schemeClr val="accent3">
                    <a:lumMod val="75000"/>
                  </a:schemeClr>
                </a:solidFill>
              </a:rPr>
              <a:t/>
            </a:r>
            <a:br>
              <a:rPr lang="en-GB" altLang="en-US" sz="1800" dirty="0">
                <a:solidFill>
                  <a:schemeClr val="accent3">
                    <a:lumMod val="75000"/>
                  </a:schemeClr>
                </a:solidFill>
              </a:rPr>
            </a:br>
            <a:r>
              <a:rPr lang="en-GB" altLang="en-US" sz="1800" u="sng" dirty="0">
                <a:solidFill>
                  <a:schemeClr val="accent3">
                    <a:lumMod val="75000"/>
                  </a:schemeClr>
                </a:solidFill>
              </a:rPr>
              <a:t>Spellings</a:t>
            </a:r>
            <a:r>
              <a:rPr lang="en-GB" altLang="en-US" sz="1800" b="0" u="sng" dirty="0">
                <a:solidFill>
                  <a:schemeClr val="accent3">
                    <a:lumMod val="75000"/>
                  </a:schemeClr>
                </a:solidFill>
              </a:rPr>
              <a:t>: </a:t>
            </a:r>
            <a:r>
              <a:rPr lang="en-GB" altLang="en-US" sz="1800" b="0" dirty="0">
                <a:solidFill>
                  <a:schemeClr val="accent3">
                    <a:lumMod val="75000"/>
                  </a:schemeClr>
                </a:solidFill>
              </a:rPr>
              <a:t>Go out on a </a:t>
            </a:r>
            <a:r>
              <a:rPr lang="en-GB" altLang="en-US" sz="1800" dirty="0" smtClean="0">
                <a:solidFill>
                  <a:schemeClr val="accent3">
                    <a:lumMod val="75000"/>
                  </a:schemeClr>
                </a:solidFill>
              </a:rPr>
              <a:t>Fri</a:t>
            </a:r>
            <a:r>
              <a:rPr lang="en-GB" altLang="en-US" sz="1800" b="0" dirty="0" smtClean="0">
                <a:solidFill>
                  <a:schemeClr val="accent3">
                    <a:lumMod val="75000"/>
                  </a:schemeClr>
                </a:solidFill>
              </a:rPr>
              <a:t>day </a:t>
            </a:r>
            <a:r>
              <a:rPr lang="en-GB" altLang="en-US" sz="1800" b="0" dirty="0">
                <a:solidFill>
                  <a:schemeClr val="accent3">
                    <a:lumMod val="75000"/>
                  </a:schemeClr>
                </a:solidFill>
              </a:rPr>
              <a:t>and the test is the following </a:t>
            </a:r>
            <a:r>
              <a:rPr lang="en-GB" altLang="en-US" sz="1800" b="0" dirty="0" smtClean="0">
                <a:solidFill>
                  <a:schemeClr val="accent3">
                    <a:lumMod val="75000"/>
                  </a:schemeClr>
                </a:solidFill>
              </a:rPr>
              <a:t>Wednesday.</a:t>
            </a:r>
            <a:r>
              <a:rPr lang="en-GB" altLang="en-US" sz="1800" b="0" dirty="0">
                <a:solidFill>
                  <a:schemeClr val="accent3">
                    <a:lumMod val="75000"/>
                  </a:schemeClr>
                </a:solidFill>
              </a:rPr>
              <a:t/>
            </a:r>
            <a:br>
              <a:rPr lang="en-GB" altLang="en-US" sz="1800" b="0" dirty="0">
                <a:solidFill>
                  <a:schemeClr val="accent3">
                    <a:lumMod val="75000"/>
                  </a:schemeClr>
                </a:solidFill>
              </a:rPr>
            </a:br>
            <a:r>
              <a:rPr lang="en-GB" altLang="en-US" sz="4400" b="0" dirty="0"/>
              <a:t/>
            </a:r>
            <a:br>
              <a:rPr lang="en-GB" altLang="en-US" sz="4400" b="0" dirty="0"/>
            </a:br>
            <a:endParaRPr lang="en-GB" sz="4400" u="sng" dirty="0">
              <a:solidFill>
                <a:schemeClr val="accent3">
                  <a:lumMod val="75000"/>
                </a:schemeClr>
              </a:solidFill>
              <a:latin typeface="Comic Sans MS" panose="030F0702030302020204" pitchFamily="66" charset="0"/>
            </a:endParaRPr>
          </a:p>
        </p:txBody>
      </p:sp>
      <p:sp>
        <p:nvSpPr>
          <p:cNvPr id="3" name="TextBox 2">
            <a:extLst>
              <a:ext uri="{FF2B5EF4-FFF2-40B4-BE49-F238E27FC236}">
                <a16:creationId xmlns:a16="http://schemas.microsoft.com/office/drawing/2014/main" id="{3D66DC66-6687-3863-B132-01E85DEAE2F9}"/>
              </a:ext>
            </a:extLst>
          </p:cNvPr>
          <p:cNvSpPr txBox="1"/>
          <p:nvPr/>
        </p:nvSpPr>
        <p:spPr>
          <a:xfrm>
            <a:off x="594567" y="587829"/>
            <a:ext cx="6027575" cy="769441"/>
          </a:xfrm>
          <a:prstGeom prst="rect">
            <a:avLst/>
          </a:prstGeom>
          <a:noFill/>
        </p:spPr>
        <p:txBody>
          <a:bodyPr wrap="square" rtlCol="0">
            <a:spAutoFit/>
          </a:bodyPr>
          <a:lstStyle/>
          <a:p>
            <a:r>
              <a:rPr lang="en-GB" sz="4400" u="sng" dirty="0">
                <a:solidFill>
                  <a:schemeClr val="accent3">
                    <a:lumMod val="75000"/>
                  </a:schemeClr>
                </a:solidFill>
                <a:latin typeface="+mj-lt"/>
              </a:rPr>
              <a:t>General Information</a:t>
            </a:r>
            <a:endParaRPr lang="en-GB" sz="4400" dirty="0">
              <a:latin typeface="+mj-lt"/>
            </a:endParaRPr>
          </a:p>
        </p:txBody>
      </p:sp>
    </p:spTree>
    <p:extLst>
      <p:ext uri="{BB962C8B-B14F-4D97-AF65-F5344CB8AC3E}">
        <p14:creationId xmlns:p14="http://schemas.microsoft.com/office/powerpoint/2010/main" val="13188752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radient pastel colors on a top view">
            <a:extLst>
              <a:ext uri="{FF2B5EF4-FFF2-40B4-BE49-F238E27FC236}">
                <a16:creationId xmlns:a16="http://schemas.microsoft.com/office/drawing/2014/main" id="{2EC98717-95D3-5CA5-4EE6-C7A1EFA219AE}"/>
              </a:ext>
            </a:extLst>
          </p:cNvPr>
          <p:cNvPicPr>
            <a:picLocks noChangeAspect="1"/>
          </p:cNvPicPr>
          <p:nvPr/>
        </p:nvPicPr>
        <p:blipFill rotWithShape="1">
          <a:blip r:embed="rId2">
            <a:alphaModFix amt="40000"/>
          </a:blip>
          <a:srcRect t="12334" r="-1" b="3374"/>
          <a:stretch/>
        </p:blipFill>
        <p:spPr>
          <a:xfrm>
            <a:off x="20" y="10"/>
            <a:ext cx="12188932" cy="6857990"/>
          </a:xfrm>
          <a:prstGeom prst="rect">
            <a:avLst/>
          </a:prstGeom>
        </p:spPr>
      </p:pic>
      <p:sp>
        <p:nvSpPr>
          <p:cNvPr id="2" name="Title 1">
            <a:extLst>
              <a:ext uri="{FF2B5EF4-FFF2-40B4-BE49-F238E27FC236}">
                <a16:creationId xmlns:a16="http://schemas.microsoft.com/office/drawing/2014/main" id="{5BDC0989-91DE-EA51-EE47-8B9E4F94F7BF}"/>
              </a:ext>
            </a:extLst>
          </p:cNvPr>
          <p:cNvSpPr>
            <a:spLocks noGrp="1"/>
          </p:cNvSpPr>
          <p:nvPr>
            <p:ph type="ctrTitle"/>
          </p:nvPr>
        </p:nvSpPr>
        <p:spPr>
          <a:xfrm>
            <a:off x="510592" y="614265"/>
            <a:ext cx="10854094" cy="4106730"/>
          </a:xfrm>
        </p:spPr>
        <p:txBody>
          <a:bodyPr anchor="t">
            <a:noAutofit/>
          </a:bodyPr>
          <a:lstStyle/>
          <a:p>
            <a:r>
              <a:rPr lang="en-GB" sz="4400" u="sng" dirty="0">
                <a:solidFill>
                  <a:schemeClr val="accent3">
                    <a:lumMod val="75000"/>
                  </a:schemeClr>
                </a:solidFill>
              </a:rPr>
              <a:t>Extra-Curricular</a:t>
            </a:r>
          </a:p>
        </p:txBody>
      </p:sp>
      <p:sp>
        <p:nvSpPr>
          <p:cNvPr id="6" name="TextBox 5">
            <a:extLst>
              <a:ext uri="{FF2B5EF4-FFF2-40B4-BE49-F238E27FC236}">
                <a16:creationId xmlns:a16="http://schemas.microsoft.com/office/drawing/2014/main" id="{8D2FBDB8-E3DC-922B-D082-58FE66392BF5}"/>
              </a:ext>
            </a:extLst>
          </p:cNvPr>
          <p:cNvSpPr txBox="1"/>
          <p:nvPr/>
        </p:nvSpPr>
        <p:spPr>
          <a:xfrm>
            <a:off x="510592" y="1582341"/>
            <a:ext cx="11170816" cy="4801314"/>
          </a:xfrm>
          <a:prstGeom prst="rect">
            <a:avLst/>
          </a:prstGeom>
          <a:noFill/>
        </p:spPr>
        <p:txBody>
          <a:bodyPr wrap="square">
            <a:spAutoFit/>
          </a:bodyPr>
          <a:lstStyle/>
          <a:p>
            <a:pPr marL="0" lvl="1" indent="0">
              <a:buNone/>
            </a:pPr>
            <a:r>
              <a:rPr lang="en-US" sz="1800" dirty="0">
                <a:solidFill>
                  <a:schemeClr val="accent3">
                    <a:lumMod val="75000"/>
                  </a:schemeClr>
                </a:solidFill>
                <a:latin typeface="+mj-lt"/>
              </a:rPr>
              <a:t>This year is a perfect time for your child to try something new as we have a variety of many different extra-curricular clubs throughout the year. Please keep your eyes on Parent Pay to book your child on to any of these clubs. </a:t>
            </a:r>
          </a:p>
          <a:p>
            <a:pPr marL="0" lvl="1" indent="0">
              <a:buNone/>
            </a:pPr>
            <a:endParaRPr lang="en-US" dirty="0">
              <a:solidFill>
                <a:schemeClr val="accent3">
                  <a:lumMod val="75000"/>
                </a:schemeClr>
              </a:solidFill>
              <a:latin typeface="+mj-lt"/>
            </a:endParaRPr>
          </a:p>
          <a:p>
            <a:pPr marL="0" lvl="1" indent="0">
              <a:buNone/>
            </a:pPr>
            <a:r>
              <a:rPr lang="en-US" dirty="0" smtClean="0">
                <a:solidFill>
                  <a:schemeClr val="accent3">
                    <a:lumMod val="75000"/>
                  </a:schemeClr>
                </a:solidFill>
                <a:latin typeface="+mj-lt"/>
              </a:rPr>
              <a:t>This year, we will continue to try our best to take the children on a trip, and the children will have a class assembly as well as their end of year production. M</a:t>
            </a:r>
            <a:r>
              <a:rPr lang="en-US" sz="1800" dirty="0" smtClean="0">
                <a:solidFill>
                  <a:schemeClr val="accent3">
                    <a:lumMod val="75000"/>
                  </a:schemeClr>
                </a:solidFill>
                <a:latin typeface="+mj-lt"/>
              </a:rPr>
              <a:t>ore </a:t>
            </a:r>
            <a:r>
              <a:rPr lang="en-US" sz="1800" dirty="0">
                <a:solidFill>
                  <a:schemeClr val="accent3">
                    <a:lumMod val="75000"/>
                  </a:schemeClr>
                </a:solidFill>
                <a:latin typeface="+mj-lt"/>
              </a:rPr>
              <a:t>details will follow on the school </a:t>
            </a:r>
            <a:r>
              <a:rPr lang="en-US" sz="1800" u="sng" dirty="0">
                <a:solidFill>
                  <a:schemeClr val="accent3">
                    <a:lumMod val="75000"/>
                  </a:schemeClr>
                </a:solidFill>
                <a:latin typeface="+mj-lt"/>
              </a:rPr>
              <a:t>newsletter</a:t>
            </a:r>
            <a:r>
              <a:rPr lang="en-US" sz="1800" dirty="0" smtClean="0">
                <a:solidFill>
                  <a:schemeClr val="accent3">
                    <a:lumMod val="75000"/>
                  </a:schemeClr>
                </a:solidFill>
                <a:latin typeface="+mj-lt"/>
              </a:rPr>
              <a:t>. As part of the children’s learning, we will also be inviting families in to school on occasion; children will be informed of this in class but information and invites will also be sent through our school newsletter.</a:t>
            </a:r>
            <a:endParaRPr lang="en-US" sz="1800" dirty="0">
              <a:solidFill>
                <a:schemeClr val="accent3">
                  <a:lumMod val="75000"/>
                </a:schemeClr>
              </a:solidFill>
              <a:latin typeface="+mj-lt"/>
            </a:endParaRPr>
          </a:p>
          <a:p>
            <a:pPr marL="0" lvl="1" indent="0">
              <a:buNone/>
            </a:pPr>
            <a:endParaRPr lang="en-US" sz="1800" dirty="0">
              <a:solidFill>
                <a:schemeClr val="accent3">
                  <a:lumMod val="75000"/>
                </a:schemeClr>
              </a:solidFill>
              <a:latin typeface="+mj-lt"/>
            </a:endParaRPr>
          </a:p>
          <a:p>
            <a:pPr marL="0" lvl="1" indent="0">
              <a:buNone/>
            </a:pPr>
            <a:r>
              <a:rPr lang="en-US" sz="1800" dirty="0">
                <a:solidFill>
                  <a:schemeClr val="accent3">
                    <a:lumMod val="75000"/>
                  </a:schemeClr>
                </a:solidFill>
                <a:latin typeface="+mj-lt"/>
              </a:rPr>
              <a:t>We have </a:t>
            </a:r>
            <a:r>
              <a:rPr lang="en-US" sz="1800" dirty="0" smtClean="0">
                <a:solidFill>
                  <a:schemeClr val="accent3">
                    <a:lumMod val="75000"/>
                  </a:schemeClr>
                </a:solidFill>
                <a:latin typeface="+mj-lt"/>
              </a:rPr>
              <a:t>swimming lessons starting again which will </a:t>
            </a:r>
            <a:r>
              <a:rPr lang="en-US" sz="1800" dirty="0">
                <a:solidFill>
                  <a:schemeClr val="accent3">
                    <a:lumMod val="75000"/>
                  </a:schemeClr>
                </a:solidFill>
                <a:latin typeface="+mj-lt"/>
              </a:rPr>
              <a:t>take place in </a:t>
            </a:r>
            <a:r>
              <a:rPr lang="en-US" sz="1800" dirty="0" smtClean="0">
                <a:solidFill>
                  <a:schemeClr val="accent3">
                    <a:lumMod val="75000"/>
                  </a:schemeClr>
                </a:solidFill>
                <a:latin typeface="+mj-lt"/>
              </a:rPr>
              <a:t>November.</a:t>
            </a:r>
            <a:endParaRPr lang="en-US" sz="1800" dirty="0">
              <a:solidFill>
                <a:schemeClr val="accent3">
                  <a:lumMod val="75000"/>
                </a:schemeClr>
              </a:solidFill>
              <a:latin typeface="+mj-lt"/>
            </a:endParaRPr>
          </a:p>
          <a:p>
            <a:pPr marL="0" lvl="1" indent="0">
              <a:buNone/>
            </a:pPr>
            <a:endParaRPr lang="en-US" sz="1800" dirty="0">
              <a:solidFill>
                <a:schemeClr val="accent3">
                  <a:lumMod val="75000"/>
                </a:schemeClr>
              </a:solidFill>
              <a:latin typeface="+mj-lt"/>
            </a:endParaRPr>
          </a:p>
          <a:p>
            <a:pPr marL="0" lvl="1" indent="0">
              <a:buNone/>
            </a:pPr>
            <a:r>
              <a:rPr lang="en-US" sz="1800" dirty="0">
                <a:solidFill>
                  <a:schemeClr val="accent3">
                    <a:lumMod val="75000"/>
                  </a:schemeClr>
                </a:solidFill>
                <a:latin typeface="+mj-lt"/>
              </a:rPr>
              <a:t>The children can nominate themselves for extra responsibilities:</a:t>
            </a:r>
          </a:p>
          <a:p>
            <a:pPr marL="0" lvl="1" indent="0">
              <a:buNone/>
            </a:pPr>
            <a:endParaRPr lang="en-US" sz="1800" dirty="0">
              <a:solidFill>
                <a:schemeClr val="accent3">
                  <a:lumMod val="75000"/>
                </a:schemeClr>
              </a:solidFill>
              <a:latin typeface="+mj-lt"/>
            </a:endParaRPr>
          </a:p>
          <a:p>
            <a:pPr lvl="1">
              <a:buFont typeface="Wingdings" panose="05000000000000000000" pitchFamily="2" charset="2"/>
              <a:buChar char="q"/>
            </a:pPr>
            <a:r>
              <a:rPr lang="en-US" sz="1800" dirty="0">
                <a:solidFill>
                  <a:schemeClr val="accent3">
                    <a:lumMod val="75000"/>
                  </a:schemeClr>
                </a:solidFill>
                <a:latin typeface="+mj-lt"/>
              </a:rPr>
              <a:t>Librarian </a:t>
            </a:r>
          </a:p>
          <a:p>
            <a:pPr lvl="1">
              <a:buFont typeface="Wingdings" panose="05000000000000000000" pitchFamily="2" charset="2"/>
              <a:buChar char="q"/>
            </a:pPr>
            <a:r>
              <a:rPr lang="en-US" sz="1800" dirty="0">
                <a:solidFill>
                  <a:schemeClr val="accent3">
                    <a:lumMod val="75000"/>
                  </a:schemeClr>
                </a:solidFill>
                <a:latin typeface="+mj-lt"/>
              </a:rPr>
              <a:t>Playground leader</a:t>
            </a:r>
          </a:p>
          <a:p>
            <a:pPr lvl="1">
              <a:buFont typeface="Wingdings" panose="05000000000000000000" pitchFamily="2" charset="2"/>
              <a:buChar char="q"/>
            </a:pPr>
            <a:r>
              <a:rPr lang="en-US" sz="1800" dirty="0">
                <a:solidFill>
                  <a:schemeClr val="accent3">
                    <a:lumMod val="75000"/>
                  </a:schemeClr>
                </a:solidFill>
                <a:latin typeface="+mj-lt"/>
              </a:rPr>
              <a:t>Pupil Mentor </a:t>
            </a:r>
          </a:p>
          <a:p>
            <a:pPr lvl="1">
              <a:buFont typeface="Wingdings" panose="05000000000000000000" pitchFamily="2" charset="2"/>
              <a:buChar char="q"/>
            </a:pPr>
            <a:r>
              <a:rPr lang="en-US" sz="1800" dirty="0">
                <a:solidFill>
                  <a:schemeClr val="accent3">
                    <a:lumMod val="75000"/>
                  </a:schemeClr>
                </a:solidFill>
                <a:latin typeface="+mj-lt"/>
              </a:rPr>
              <a:t>Subject ambassadors</a:t>
            </a:r>
          </a:p>
        </p:txBody>
      </p:sp>
    </p:spTree>
    <p:extLst>
      <p:ext uri="{BB962C8B-B14F-4D97-AF65-F5344CB8AC3E}">
        <p14:creationId xmlns:p14="http://schemas.microsoft.com/office/powerpoint/2010/main" val="1979730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radient pastel colors on a top view">
            <a:extLst>
              <a:ext uri="{FF2B5EF4-FFF2-40B4-BE49-F238E27FC236}">
                <a16:creationId xmlns:a16="http://schemas.microsoft.com/office/drawing/2014/main" id="{2EC98717-95D3-5CA5-4EE6-C7A1EFA219AE}"/>
              </a:ext>
            </a:extLst>
          </p:cNvPr>
          <p:cNvPicPr>
            <a:picLocks noChangeAspect="1"/>
          </p:cNvPicPr>
          <p:nvPr/>
        </p:nvPicPr>
        <p:blipFill rotWithShape="1">
          <a:blip r:embed="rId2">
            <a:alphaModFix amt="40000"/>
          </a:blip>
          <a:srcRect t="12334" r="-1" b="3374"/>
          <a:stretch/>
        </p:blipFill>
        <p:spPr>
          <a:xfrm>
            <a:off x="20" y="10"/>
            <a:ext cx="12188932" cy="6857990"/>
          </a:xfrm>
          <a:prstGeom prst="rect">
            <a:avLst/>
          </a:prstGeom>
        </p:spPr>
      </p:pic>
      <p:sp>
        <p:nvSpPr>
          <p:cNvPr id="2" name="Title 1">
            <a:extLst>
              <a:ext uri="{FF2B5EF4-FFF2-40B4-BE49-F238E27FC236}">
                <a16:creationId xmlns:a16="http://schemas.microsoft.com/office/drawing/2014/main" id="{5BDC0989-91DE-EA51-EE47-8B9E4F94F7BF}"/>
              </a:ext>
            </a:extLst>
          </p:cNvPr>
          <p:cNvSpPr>
            <a:spLocks noGrp="1"/>
          </p:cNvSpPr>
          <p:nvPr>
            <p:ph type="ctrTitle"/>
          </p:nvPr>
        </p:nvSpPr>
        <p:spPr>
          <a:xfrm>
            <a:off x="510592" y="614265"/>
            <a:ext cx="10854094" cy="4106730"/>
          </a:xfrm>
        </p:spPr>
        <p:txBody>
          <a:bodyPr anchor="t">
            <a:noAutofit/>
          </a:bodyPr>
          <a:lstStyle/>
          <a:p>
            <a:r>
              <a:rPr lang="en-GB" sz="4400" u="sng" dirty="0" smtClean="0">
                <a:solidFill>
                  <a:schemeClr val="accent3">
                    <a:lumMod val="75000"/>
                  </a:schemeClr>
                </a:solidFill>
              </a:rPr>
              <a:t>Residential</a:t>
            </a:r>
            <a:endParaRPr lang="en-GB" sz="4400" u="sng" dirty="0">
              <a:solidFill>
                <a:schemeClr val="accent3">
                  <a:lumMod val="75000"/>
                </a:schemeClr>
              </a:solidFill>
            </a:endParaRPr>
          </a:p>
        </p:txBody>
      </p:sp>
      <p:pic>
        <p:nvPicPr>
          <p:cNvPr id="5" name="Picture 4"/>
          <p:cNvPicPr>
            <a:picLocks noChangeAspect="1"/>
          </p:cNvPicPr>
          <p:nvPr/>
        </p:nvPicPr>
        <p:blipFill rotWithShape="1">
          <a:blip r:embed="rId3" cstate="hqprint">
            <a:extLst>
              <a:ext uri="{28A0092B-C50C-407E-A947-70E740481C1C}">
                <a14:useLocalDpi xmlns:a14="http://schemas.microsoft.com/office/drawing/2010/main" val="0"/>
              </a:ext>
            </a:extLst>
          </a:blip>
          <a:srcRect b="15466"/>
          <a:stretch/>
        </p:blipFill>
        <p:spPr>
          <a:xfrm>
            <a:off x="8009573" y="336304"/>
            <a:ext cx="3865685" cy="2450857"/>
          </a:xfrm>
          <a:prstGeom prst="rect">
            <a:avLst/>
          </a:prstGeom>
        </p:spPr>
      </p:pic>
      <p:sp>
        <p:nvSpPr>
          <p:cNvPr id="6" name="Title 1">
            <a:extLst>
              <a:ext uri="{FF2B5EF4-FFF2-40B4-BE49-F238E27FC236}">
                <a16:creationId xmlns:a16="http://schemas.microsoft.com/office/drawing/2014/main" id="{5BDC0989-91DE-EA51-EE47-8B9E4F94F7BF}"/>
              </a:ext>
            </a:extLst>
          </p:cNvPr>
          <p:cNvSpPr txBox="1">
            <a:spLocks/>
          </p:cNvSpPr>
          <p:nvPr/>
        </p:nvSpPr>
        <p:spPr>
          <a:xfrm>
            <a:off x="529253" y="1357270"/>
            <a:ext cx="10854094" cy="4106730"/>
          </a:xfrm>
          <a:prstGeom prst="rect">
            <a:avLst/>
          </a:prstGeom>
        </p:spPr>
        <p:txBody>
          <a:bodyPr vert="horz" lIns="91440" tIns="45720" rIns="91440" bIns="45720" rtlCol="0" anchor="t">
            <a:noAutofit/>
          </a:bodyPr>
          <a:lstStyle>
            <a:lvl1pPr algn="l" defTabSz="914400" rtl="0" eaLnBrk="1" latinLnBrk="0" hangingPunct="1">
              <a:lnSpc>
                <a:spcPct val="100000"/>
              </a:lnSpc>
              <a:spcBef>
                <a:spcPct val="0"/>
              </a:spcBef>
              <a:buNone/>
              <a:defRPr sz="6600" kern="1200">
                <a:solidFill>
                  <a:schemeClr val="tx1"/>
                </a:solidFill>
                <a:latin typeface="+mj-lt"/>
                <a:ea typeface="+mj-ea"/>
                <a:cs typeface="+mj-cs"/>
              </a:defRPr>
            </a:lvl1pPr>
          </a:lstStyle>
          <a:p>
            <a:r>
              <a:rPr lang="en-GB" sz="1800" dirty="0" smtClean="0">
                <a:solidFill>
                  <a:schemeClr val="accent3">
                    <a:lumMod val="75000"/>
                  </a:schemeClr>
                </a:solidFill>
                <a:latin typeface="Comic Sans MS" panose="030F0702030302020204" pitchFamily="66" charset="0"/>
              </a:rPr>
              <a:t/>
            </a:r>
            <a:br>
              <a:rPr lang="en-GB" sz="1800" dirty="0" smtClean="0">
                <a:solidFill>
                  <a:schemeClr val="accent3">
                    <a:lumMod val="75000"/>
                  </a:schemeClr>
                </a:solidFill>
                <a:latin typeface="Comic Sans MS" panose="030F0702030302020204" pitchFamily="66" charset="0"/>
              </a:rPr>
            </a:br>
            <a:r>
              <a:rPr lang="en-GB" sz="1800" dirty="0" smtClean="0">
                <a:solidFill>
                  <a:schemeClr val="accent3">
                    <a:lumMod val="75000"/>
                  </a:schemeClr>
                </a:solidFill>
              </a:rPr>
              <a:t>In June we </a:t>
            </a:r>
            <a:r>
              <a:rPr lang="en-GB" sz="1800" dirty="0" smtClean="0">
                <a:solidFill>
                  <a:schemeClr val="accent3">
                    <a:lumMod val="75000"/>
                  </a:schemeClr>
                </a:solidFill>
              </a:rPr>
              <a:t>will venture to the shores of </a:t>
            </a:r>
          </a:p>
          <a:p>
            <a:r>
              <a:rPr lang="en-GB" altLang="en-US" sz="1800" dirty="0" smtClean="0">
                <a:solidFill>
                  <a:schemeClr val="accent3">
                    <a:lumMod val="75000"/>
                  </a:schemeClr>
                </a:solidFill>
              </a:rPr>
              <a:t>Windermere and enjoy a whole </a:t>
            </a:r>
            <a:r>
              <a:rPr lang="en-GB" altLang="en-US" sz="1800" dirty="0" smtClean="0">
                <a:solidFill>
                  <a:schemeClr val="accent3">
                    <a:lumMod val="75000"/>
                  </a:schemeClr>
                </a:solidFill>
              </a:rPr>
              <a:t>four</a:t>
            </a:r>
            <a:r>
              <a:rPr lang="en-GB" altLang="en-US" sz="1800" dirty="0" smtClean="0">
                <a:solidFill>
                  <a:schemeClr val="accent3">
                    <a:lumMod val="75000"/>
                  </a:schemeClr>
                </a:solidFill>
              </a:rPr>
              <a:t> </a:t>
            </a:r>
            <a:r>
              <a:rPr lang="en-GB" altLang="en-US" sz="1800" dirty="0" smtClean="0">
                <a:solidFill>
                  <a:schemeClr val="accent3">
                    <a:lumMod val="75000"/>
                  </a:schemeClr>
                </a:solidFill>
              </a:rPr>
              <a:t>days of outdoor activities </a:t>
            </a:r>
          </a:p>
          <a:p>
            <a:r>
              <a:rPr lang="en-GB" altLang="en-US" sz="1800" dirty="0">
                <a:solidFill>
                  <a:schemeClr val="accent3">
                    <a:lumMod val="75000"/>
                  </a:schemeClr>
                </a:solidFill>
              </a:rPr>
              <a:t>a</a:t>
            </a:r>
            <a:r>
              <a:rPr lang="en-GB" altLang="en-US" sz="1800" dirty="0" smtClean="0">
                <a:solidFill>
                  <a:schemeClr val="accent3">
                    <a:lumMod val="75000"/>
                  </a:schemeClr>
                </a:solidFill>
              </a:rPr>
              <a:t>t Tower Wood.</a:t>
            </a:r>
          </a:p>
          <a:p>
            <a:r>
              <a:rPr lang="en-GB" altLang="en-US" sz="1800" dirty="0" smtClean="0">
                <a:solidFill>
                  <a:schemeClr val="accent3">
                    <a:lumMod val="75000"/>
                  </a:schemeClr>
                </a:solidFill>
              </a:rPr>
              <a:t/>
            </a:r>
            <a:br>
              <a:rPr lang="en-GB" altLang="en-US" sz="1800" dirty="0" smtClean="0">
                <a:solidFill>
                  <a:schemeClr val="accent3">
                    <a:lumMod val="75000"/>
                  </a:schemeClr>
                </a:solidFill>
              </a:rPr>
            </a:br>
            <a:r>
              <a:rPr lang="en-GB" altLang="en-US" sz="1800" dirty="0" smtClean="0">
                <a:solidFill>
                  <a:schemeClr val="accent3">
                    <a:lumMod val="75000"/>
                  </a:schemeClr>
                </a:solidFill>
              </a:rPr>
              <a:t>Details of payments will be on Parent Pay in the next week or so, but </a:t>
            </a:r>
          </a:p>
          <a:p>
            <a:r>
              <a:rPr lang="en-GB" altLang="en-US" sz="1800" dirty="0" smtClean="0">
                <a:solidFill>
                  <a:schemeClr val="accent3">
                    <a:lumMod val="75000"/>
                  </a:schemeClr>
                </a:solidFill>
              </a:rPr>
              <a:t>I will inform the children and send a text home to inform you when it is on Parent Pay.</a:t>
            </a:r>
          </a:p>
          <a:p>
            <a:endParaRPr lang="en-GB" altLang="en-US" sz="1800" dirty="0">
              <a:solidFill>
                <a:schemeClr val="accent3">
                  <a:lumMod val="75000"/>
                </a:schemeClr>
              </a:solidFill>
            </a:endParaRPr>
          </a:p>
          <a:p>
            <a:r>
              <a:rPr lang="en-GB" altLang="en-US" sz="1800" dirty="0" smtClean="0">
                <a:solidFill>
                  <a:schemeClr val="accent3">
                    <a:lumMod val="75000"/>
                  </a:schemeClr>
                </a:solidFill>
              </a:rPr>
              <a:t>Outdoor activities will include some of the following:</a:t>
            </a:r>
          </a:p>
          <a:p>
            <a:r>
              <a:rPr lang="en-GB" altLang="en-US" sz="1800" dirty="0" err="1" smtClean="0">
                <a:solidFill>
                  <a:schemeClr val="accent3">
                    <a:lumMod val="75000"/>
                  </a:schemeClr>
                </a:solidFill>
              </a:rPr>
              <a:t>Ghyll</a:t>
            </a:r>
            <a:r>
              <a:rPr lang="en-GB" altLang="en-US" sz="1800" dirty="0" smtClean="0">
                <a:solidFill>
                  <a:schemeClr val="accent3">
                    <a:lumMod val="75000"/>
                  </a:schemeClr>
                </a:solidFill>
              </a:rPr>
              <a:t> scrambling, hiking, kayaking, rock climbing, mountain biking, high ropes.</a:t>
            </a:r>
          </a:p>
          <a:p>
            <a:endParaRPr lang="en-GB" altLang="en-US" sz="1800" dirty="0">
              <a:solidFill>
                <a:schemeClr val="accent3">
                  <a:lumMod val="75000"/>
                </a:schemeClr>
              </a:solidFill>
            </a:endParaRPr>
          </a:p>
          <a:p>
            <a:r>
              <a:rPr lang="en-GB" altLang="en-US" sz="1800" dirty="0" smtClean="0">
                <a:solidFill>
                  <a:schemeClr val="accent3">
                    <a:lumMod val="75000"/>
                  </a:schemeClr>
                </a:solidFill>
              </a:rPr>
              <a:t>The residential is an incredible experience for all children. The instructors are qualified instructors who tailor activities to the needs of our children. </a:t>
            </a:r>
            <a:endParaRPr lang="en-GB" altLang="en-US" sz="1800" dirty="0">
              <a:solidFill>
                <a:schemeClr val="accent3">
                  <a:lumMod val="75000"/>
                </a:schemeClr>
              </a:solidFill>
            </a:endParaRPr>
          </a:p>
          <a:p>
            <a:endParaRPr lang="en-GB" altLang="en-US" sz="1800" dirty="0" smtClean="0">
              <a:solidFill>
                <a:schemeClr val="accent3">
                  <a:lumMod val="75000"/>
                </a:schemeClr>
              </a:solidFill>
            </a:endParaRPr>
          </a:p>
          <a:p>
            <a:r>
              <a:rPr lang="en-GB" altLang="en-US" sz="1800" dirty="0" smtClean="0">
                <a:solidFill>
                  <a:schemeClr val="accent3">
                    <a:lumMod val="75000"/>
                  </a:schemeClr>
                </a:solidFill>
              </a:rPr>
              <a:t>We will be hosting an information evening closer to the time to provide further details of timings, sleeping arrangements and equipment lists. This will coincide with our SATs information evening.</a:t>
            </a:r>
            <a:r>
              <a:rPr lang="en-GB" altLang="en-US" sz="4400" dirty="0" smtClean="0"/>
              <a:t/>
            </a:r>
            <a:br>
              <a:rPr lang="en-GB" altLang="en-US" sz="4400" dirty="0" smtClean="0"/>
            </a:br>
            <a:endParaRPr lang="en-GB" sz="4400" u="sng" dirty="0">
              <a:solidFill>
                <a:schemeClr val="accent3">
                  <a:lumMod val="75000"/>
                </a:schemeClr>
              </a:solidFill>
              <a:latin typeface="Comic Sans MS" panose="030F0702030302020204" pitchFamily="66" charset="0"/>
            </a:endParaRPr>
          </a:p>
        </p:txBody>
      </p:sp>
    </p:spTree>
    <p:extLst>
      <p:ext uri="{BB962C8B-B14F-4D97-AF65-F5344CB8AC3E}">
        <p14:creationId xmlns:p14="http://schemas.microsoft.com/office/powerpoint/2010/main" val="15008312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radient pastel colors on a top view">
            <a:extLst>
              <a:ext uri="{FF2B5EF4-FFF2-40B4-BE49-F238E27FC236}">
                <a16:creationId xmlns:a16="http://schemas.microsoft.com/office/drawing/2014/main" id="{2EC98717-95D3-5CA5-4EE6-C7A1EFA219AE}"/>
              </a:ext>
            </a:extLst>
          </p:cNvPr>
          <p:cNvPicPr>
            <a:picLocks noChangeAspect="1"/>
          </p:cNvPicPr>
          <p:nvPr/>
        </p:nvPicPr>
        <p:blipFill rotWithShape="1">
          <a:blip r:embed="rId2">
            <a:alphaModFix amt="40000"/>
          </a:blip>
          <a:srcRect t="12334" r="-1" b="3374"/>
          <a:stretch/>
        </p:blipFill>
        <p:spPr>
          <a:xfrm>
            <a:off x="20" y="10"/>
            <a:ext cx="12188932" cy="6857990"/>
          </a:xfrm>
          <a:prstGeom prst="rect">
            <a:avLst/>
          </a:prstGeom>
        </p:spPr>
      </p:pic>
      <p:sp>
        <p:nvSpPr>
          <p:cNvPr id="2" name="Title 1">
            <a:extLst>
              <a:ext uri="{FF2B5EF4-FFF2-40B4-BE49-F238E27FC236}">
                <a16:creationId xmlns:a16="http://schemas.microsoft.com/office/drawing/2014/main" id="{5BDC0989-91DE-EA51-EE47-8B9E4F94F7BF}"/>
              </a:ext>
            </a:extLst>
          </p:cNvPr>
          <p:cNvSpPr>
            <a:spLocks noGrp="1"/>
          </p:cNvSpPr>
          <p:nvPr>
            <p:ph type="ctrTitle"/>
          </p:nvPr>
        </p:nvSpPr>
        <p:spPr>
          <a:xfrm>
            <a:off x="510592" y="614265"/>
            <a:ext cx="10854094" cy="4106730"/>
          </a:xfrm>
        </p:spPr>
        <p:txBody>
          <a:bodyPr anchor="t">
            <a:noAutofit/>
          </a:bodyPr>
          <a:lstStyle/>
          <a:p>
            <a:r>
              <a:rPr lang="en-GB" sz="4400" u="sng" dirty="0" smtClean="0">
                <a:solidFill>
                  <a:schemeClr val="accent3">
                    <a:lumMod val="75000"/>
                  </a:schemeClr>
                </a:solidFill>
              </a:rPr>
              <a:t>SATs</a:t>
            </a:r>
            <a:endParaRPr lang="en-GB" sz="4400" u="sng" dirty="0">
              <a:solidFill>
                <a:schemeClr val="accent3">
                  <a:lumMod val="75000"/>
                </a:schemeClr>
              </a:solidFill>
            </a:endParaRPr>
          </a:p>
        </p:txBody>
      </p:sp>
      <p:sp>
        <p:nvSpPr>
          <p:cNvPr id="6" name="Title 1">
            <a:extLst>
              <a:ext uri="{FF2B5EF4-FFF2-40B4-BE49-F238E27FC236}">
                <a16:creationId xmlns:a16="http://schemas.microsoft.com/office/drawing/2014/main" id="{5BDC0989-91DE-EA51-EE47-8B9E4F94F7BF}"/>
              </a:ext>
            </a:extLst>
          </p:cNvPr>
          <p:cNvSpPr txBox="1">
            <a:spLocks/>
          </p:cNvSpPr>
          <p:nvPr/>
        </p:nvSpPr>
        <p:spPr>
          <a:xfrm>
            <a:off x="529253" y="1357270"/>
            <a:ext cx="10854094" cy="4106730"/>
          </a:xfrm>
          <a:prstGeom prst="rect">
            <a:avLst/>
          </a:prstGeom>
        </p:spPr>
        <p:txBody>
          <a:bodyPr vert="horz" lIns="91440" tIns="45720" rIns="91440" bIns="45720" rtlCol="0" anchor="t">
            <a:noAutofit/>
          </a:bodyPr>
          <a:lstStyle>
            <a:lvl1pPr algn="l" defTabSz="914400" rtl="0" eaLnBrk="1" latinLnBrk="0" hangingPunct="1">
              <a:lnSpc>
                <a:spcPct val="100000"/>
              </a:lnSpc>
              <a:spcBef>
                <a:spcPct val="0"/>
              </a:spcBef>
              <a:buNone/>
              <a:defRPr sz="6600" kern="1200">
                <a:solidFill>
                  <a:schemeClr val="tx1"/>
                </a:solidFill>
                <a:latin typeface="+mj-lt"/>
                <a:ea typeface="+mj-ea"/>
                <a:cs typeface="+mj-cs"/>
              </a:defRPr>
            </a:lvl1pPr>
          </a:lstStyle>
          <a:p>
            <a:r>
              <a:rPr lang="en-GB" sz="1800" dirty="0" smtClean="0">
                <a:solidFill>
                  <a:schemeClr val="accent3">
                    <a:lumMod val="75000"/>
                  </a:schemeClr>
                </a:solidFill>
                <a:latin typeface="Comic Sans MS" panose="030F0702030302020204" pitchFamily="66" charset="0"/>
              </a:rPr>
              <a:t/>
            </a:r>
            <a:br>
              <a:rPr lang="en-GB" sz="1800" dirty="0" smtClean="0">
                <a:solidFill>
                  <a:schemeClr val="accent3">
                    <a:lumMod val="75000"/>
                  </a:schemeClr>
                </a:solidFill>
                <a:latin typeface="Comic Sans MS" panose="030F0702030302020204" pitchFamily="66" charset="0"/>
              </a:rPr>
            </a:br>
            <a:r>
              <a:rPr lang="en-GB" altLang="en-US" sz="4400" dirty="0" smtClean="0"/>
              <a:t/>
            </a:r>
            <a:br>
              <a:rPr lang="en-GB" altLang="en-US" sz="4400" dirty="0" smtClean="0"/>
            </a:br>
            <a:endParaRPr lang="en-GB" sz="4400" u="sng" dirty="0">
              <a:solidFill>
                <a:schemeClr val="accent3">
                  <a:lumMod val="75000"/>
                </a:schemeClr>
              </a:solidFill>
              <a:latin typeface="Comic Sans MS" panose="030F0702030302020204" pitchFamily="66" charset="0"/>
            </a:endParaRPr>
          </a:p>
        </p:txBody>
      </p:sp>
      <p:pic>
        <p:nvPicPr>
          <p:cNvPr id="3" name="Picture 2"/>
          <p:cNvPicPr>
            <a:picLocks noChangeAspect="1"/>
          </p:cNvPicPr>
          <p:nvPr/>
        </p:nvPicPr>
        <p:blipFill>
          <a:blip r:embed="rId3"/>
          <a:stretch>
            <a:fillRect/>
          </a:stretch>
        </p:blipFill>
        <p:spPr>
          <a:xfrm>
            <a:off x="8836954" y="378246"/>
            <a:ext cx="2949196" cy="2690093"/>
          </a:xfrm>
          <a:prstGeom prst="rect">
            <a:avLst/>
          </a:prstGeom>
        </p:spPr>
      </p:pic>
      <p:graphicFrame>
        <p:nvGraphicFramePr>
          <p:cNvPr id="7" name="Table 6"/>
          <p:cNvGraphicFramePr>
            <a:graphicFrameLocks noGrp="1"/>
          </p:cNvGraphicFramePr>
          <p:nvPr>
            <p:extLst>
              <p:ext uri="{D42A27DB-BD31-4B8C-83A1-F6EECF244321}">
                <p14:modId xmlns:p14="http://schemas.microsoft.com/office/powerpoint/2010/main" val="2459084866"/>
              </p:ext>
            </p:extLst>
          </p:nvPr>
        </p:nvGraphicFramePr>
        <p:xfrm>
          <a:off x="6677719" y="3952249"/>
          <a:ext cx="5089769" cy="2021840"/>
        </p:xfrm>
        <a:graphic>
          <a:graphicData uri="http://schemas.openxmlformats.org/drawingml/2006/table">
            <a:tbl>
              <a:tblPr firstRow="1" bandRow="1">
                <a:tableStyleId>{5940675A-B579-460E-94D1-54222C63F5DA}</a:tableStyleId>
              </a:tblPr>
              <a:tblGrid>
                <a:gridCol w="1493715">
                  <a:extLst>
                    <a:ext uri="{9D8B030D-6E8A-4147-A177-3AD203B41FA5}">
                      <a16:colId xmlns:a16="http://schemas.microsoft.com/office/drawing/2014/main" val="1678757274"/>
                    </a:ext>
                  </a:extLst>
                </a:gridCol>
                <a:gridCol w="3596054">
                  <a:extLst>
                    <a:ext uri="{9D8B030D-6E8A-4147-A177-3AD203B41FA5}">
                      <a16:colId xmlns:a16="http://schemas.microsoft.com/office/drawing/2014/main" val="2493365797"/>
                    </a:ext>
                  </a:extLst>
                </a:gridCol>
              </a:tblGrid>
              <a:tr h="370840">
                <a:tc>
                  <a:txBody>
                    <a:bodyPr/>
                    <a:lstStyle/>
                    <a:p>
                      <a:r>
                        <a:rPr lang="en-GB" dirty="0" smtClean="0"/>
                        <a:t>Monday</a:t>
                      </a:r>
                      <a:endParaRPr lang="en-GB" dirty="0"/>
                    </a:p>
                  </a:txBody>
                  <a:tcPr/>
                </a:tc>
                <a:tc>
                  <a:txBody>
                    <a:bodyPr/>
                    <a:lstStyle/>
                    <a:p>
                      <a:r>
                        <a:rPr lang="en-GB" dirty="0" smtClean="0"/>
                        <a:t>1 - Grammar</a:t>
                      </a:r>
                      <a:r>
                        <a:rPr lang="en-GB" baseline="0" dirty="0" smtClean="0"/>
                        <a:t> and Punctuation</a:t>
                      </a:r>
                    </a:p>
                    <a:p>
                      <a:r>
                        <a:rPr lang="en-GB" baseline="0" dirty="0" smtClean="0"/>
                        <a:t>2 - Spelling</a:t>
                      </a:r>
                      <a:endParaRPr lang="en-GB" dirty="0"/>
                    </a:p>
                  </a:txBody>
                  <a:tcPr/>
                </a:tc>
                <a:extLst>
                  <a:ext uri="{0D108BD9-81ED-4DB2-BD59-A6C34878D82A}">
                    <a16:rowId xmlns:a16="http://schemas.microsoft.com/office/drawing/2014/main" val="2914263977"/>
                  </a:ext>
                </a:extLst>
              </a:tr>
              <a:tr h="370840">
                <a:tc>
                  <a:txBody>
                    <a:bodyPr/>
                    <a:lstStyle/>
                    <a:p>
                      <a:r>
                        <a:rPr lang="en-GB" dirty="0" smtClean="0"/>
                        <a:t>Tuesday</a:t>
                      </a:r>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English Reading</a:t>
                      </a:r>
                    </a:p>
                  </a:txBody>
                  <a:tcPr/>
                </a:tc>
                <a:extLst>
                  <a:ext uri="{0D108BD9-81ED-4DB2-BD59-A6C34878D82A}">
                    <a16:rowId xmlns:a16="http://schemas.microsoft.com/office/drawing/2014/main" val="3782850509"/>
                  </a:ext>
                </a:extLst>
              </a:tr>
              <a:tr h="370840">
                <a:tc>
                  <a:txBody>
                    <a:bodyPr/>
                    <a:lstStyle/>
                    <a:p>
                      <a:r>
                        <a:rPr lang="en-GB" dirty="0" smtClean="0"/>
                        <a:t>Wednesday</a:t>
                      </a:r>
                      <a:endParaRPr lang="en-GB" dirty="0"/>
                    </a:p>
                  </a:txBody>
                  <a:tcPr/>
                </a:tc>
                <a:tc>
                  <a:txBody>
                    <a:bodyPr/>
                    <a:lstStyle/>
                    <a:p>
                      <a:r>
                        <a:rPr lang="en-GB" dirty="0" smtClean="0"/>
                        <a:t>Maths Paper 1 – Arithmetic</a:t>
                      </a:r>
                    </a:p>
                    <a:p>
                      <a:r>
                        <a:rPr lang="en-GB" dirty="0" smtClean="0"/>
                        <a:t>Maths Paper</a:t>
                      </a:r>
                      <a:r>
                        <a:rPr lang="en-GB" baseline="0" dirty="0" smtClean="0"/>
                        <a:t> 2 – Reasoning</a:t>
                      </a:r>
                      <a:endParaRPr lang="en-GB" dirty="0"/>
                    </a:p>
                  </a:txBody>
                  <a:tcPr/>
                </a:tc>
                <a:extLst>
                  <a:ext uri="{0D108BD9-81ED-4DB2-BD59-A6C34878D82A}">
                    <a16:rowId xmlns:a16="http://schemas.microsoft.com/office/drawing/2014/main" val="735186927"/>
                  </a:ext>
                </a:extLst>
              </a:tr>
              <a:tr h="370840">
                <a:tc>
                  <a:txBody>
                    <a:bodyPr/>
                    <a:lstStyle/>
                    <a:p>
                      <a:r>
                        <a:rPr lang="en-GB" dirty="0" smtClean="0"/>
                        <a:t>Thursday</a:t>
                      </a:r>
                      <a:endParaRPr lang="en-GB" dirty="0"/>
                    </a:p>
                  </a:txBody>
                  <a:tcPr/>
                </a:tc>
                <a:tc>
                  <a:txBody>
                    <a:bodyPr/>
                    <a:lstStyle/>
                    <a:p>
                      <a:r>
                        <a:rPr lang="en-GB" dirty="0" smtClean="0"/>
                        <a:t>Maths Paper 3 - Reasoning</a:t>
                      </a:r>
                      <a:endParaRPr lang="en-GB" dirty="0"/>
                    </a:p>
                  </a:txBody>
                  <a:tcPr/>
                </a:tc>
                <a:extLst>
                  <a:ext uri="{0D108BD9-81ED-4DB2-BD59-A6C34878D82A}">
                    <a16:rowId xmlns:a16="http://schemas.microsoft.com/office/drawing/2014/main" val="1722624170"/>
                  </a:ext>
                </a:extLst>
              </a:tr>
            </a:tbl>
          </a:graphicData>
        </a:graphic>
      </p:graphicFrame>
      <p:sp>
        <p:nvSpPr>
          <p:cNvPr id="8" name="Title 1">
            <a:extLst>
              <a:ext uri="{FF2B5EF4-FFF2-40B4-BE49-F238E27FC236}">
                <a16:creationId xmlns:a16="http://schemas.microsoft.com/office/drawing/2014/main" id="{5BDC0989-91DE-EA51-EE47-8B9E4F94F7BF}"/>
              </a:ext>
            </a:extLst>
          </p:cNvPr>
          <p:cNvSpPr txBox="1">
            <a:spLocks/>
          </p:cNvSpPr>
          <p:nvPr/>
        </p:nvSpPr>
        <p:spPr>
          <a:xfrm>
            <a:off x="681653" y="1509670"/>
            <a:ext cx="10854094" cy="4106730"/>
          </a:xfrm>
          <a:prstGeom prst="rect">
            <a:avLst/>
          </a:prstGeom>
        </p:spPr>
        <p:txBody>
          <a:bodyPr vert="horz" lIns="91440" tIns="45720" rIns="91440" bIns="45720" rtlCol="0" anchor="t">
            <a:noAutofit/>
          </a:bodyPr>
          <a:lstStyle>
            <a:lvl1pPr algn="l" defTabSz="914400" rtl="0" eaLnBrk="1" latinLnBrk="0" hangingPunct="1">
              <a:lnSpc>
                <a:spcPct val="100000"/>
              </a:lnSpc>
              <a:spcBef>
                <a:spcPct val="0"/>
              </a:spcBef>
              <a:buNone/>
              <a:defRPr sz="6600" kern="1200">
                <a:solidFill>
                  <a:schemeClr val="tx1"/>
                </a:solidFill>
                <a:latin typeface="+mj-lt"/>
                <a:ea typeface="+mj-ea"/>
                <a:cs typeface="+mj-cs"/>
              </a:defRPr>
            </a:lvl1pPr>
          </a:lstStyle>
          <a:p>
            <a:r>
              <a:rPr lang="en-GB" sz="1800" dirty="0" smtClean="0">
                <a:solidFill>
                  <a:schemeClr val="accent3">
                    <a:lumMod val="75000"/>
                  </a:schemeClr>
                </a:solidFill>
                <a:latin typeface="Comic Sans MS" panose="030F0702030302020204" pitchFamily="66" charset="0"/>
              </a:rPr>
              <a:t/>
            </a:r>
            <a:br>
              <a:rPr lang="en-GB" sz="1800" dirty="0" smtClean="0">
                <a:solidFill>
                  <a:schemeClr val="accent3">
                    <a:lumMod val="75000"/>
                  </a:schemeClr>
                </a:solidFill>
                <a:latin typeface="Comic Sans MS" panose="030F0702030302020204" pitchFamily="66" charset="0"/>
              </a:rPr>
            </a:br>
            <a:r>
              <a:rPr lang="en-GB" sz="1800" dirty="0" smtClean="0">
                <a:solidFill>
                  <a:schemeClr val="accent3">
                    <a:lumMod val="75000"/>
                  </a:schemeClr>
                </a:solidFill>
              </a:rPr>
              <a:t>SATs are the end of Key Stage 2 statutory assessment tests which assess</a:t>
            </a:r>
          </a:p>
          <a:p>
            <a:r>
              <a:rPr lang="en-GB" altLang="en-US" sz="1800" dirty="0">
                <a:solidFill>
                  <a:schemeClr val="accent3">
                    <a:lumMod val="75000"/>
                  </a:schemeClr>
                </a:solidFill>
              </a:rPr>
              <a:t>c</a:t>
            </a:r>
            <a:r>
              <a:rPr lang="en-GB" altLang="en-US" sz="1800" dirty="0" smtClean="0">
                <a:solidFill>
                  <a:schemeClr val="accent3">
                    <a:lumMod val="75000"/>
                  </a:schemeClr>
                </a:solidFill>
              </a:rPr>
              <a:t>hildren’s learning and understanding from year 3 – 6.</a:t>
            </a:r>
          </a:p>
          <a:p>
            <a:endParaRPr lang="en-GB" altLang="en-US" sz="1800" dirty="0">
              <a:solidFill>
                <a:schemeClr val="accent3">
                  <a:lumMod val="75000"/>
                </a:schemeClr>
              </a:solidFill>
            </a:endParaRPr>
          </a:p>
          <a:p>
            <a:r>
              <a:rPr lang="en-GB" altLang="en-US" sz="1800" dirty="0" smtClean="0">
                <a:solidFill>
                  <a:schemeClr val="accent3">
                    <a:lumMod val="75000"/>
                  </a:schemeClr>
                </a:solidFill>
              </a:rPr>
              <a:t>The will take place on the week commencing </a:t>
            </a:r>
            <a:r>
              <a:rPr lang="en-GB" altLang="en-US" sz="1800" dirty="0" smtClean="0">
                <a:solidFill>
                  <a:schemeClr val="accent3">
                    <a:lumMod val="75000"/>
                  </a:schemeClr>
                </a:solidFill>
              </a:rPr>
              <a:t>11</a:t>
            </a:r>
            <a:r>
              <a:rPr lang="en-GB" altLang="en-US" sz="1800" baseline="30000" dirty="0" smtClean="0">
                <a:solidFill>
                  <a:schemeClr val="accent3">
                    <a:lumMod val="75000"/>
                  </a:schemeClr>
                </a:solidFill>
              </a:rPr>
              <a:t>th</a:t>
            </a:r>
            <a:r>
              <a:rPr lang="en-GB" altLang="en-US" sz="1800" dirty="0" smtClean="0">
                <a:solidFill>
                  <a:schemeClr val="accent3">
                    <a:lumMod val="75000"/>
                  </a:schemeClr>
                </a:solidFill>
              </a:rPr>
              <a:t> </a:t>
            </a:r>
            <a:r>
              <a:rPr lang="en-GB" altLang="en-US" sz="1800" dirty="0" smtClean="0">
                <a:solidFill>
                  <a:schemeClr val="accent3">
                    <a:lumMod val="75000"/>
                  </a:schemeClr>
                </a:solidFill>
              </a:rPr>
              <a:t>May and will follow the </a:t>
            </a:r>
          </a:p>
          <a:p>
            <a:r>
              <a:rPr lang="en-GB" altLang="en-US" sz="1800" dirty="0" smtClean="0">
                <a:solidFill>
                  <a:schemeClr val="accent3">
                    <a:lumMod val="75000"/>
                  </a:schemeClr>
                </a:solidFill>
              </a:rPr>
              <a:t>timetable below.</a:t>
            </a:r>
          </a:p>
          <a:p>
            <a:endParaRPr lang="en-GB" altLang="en-US" sz="1800" dirty="0">
              <a:solidFill>
                <a:schemeClr val="accent3">
                  <a:lumMod val="75000"/>
                </a:schemeClr>
              </a:solidFill>
            </a:endParaRPr>
          </a:p>
          <a:p>
            <a:r>
              <a:rPr lang="en-GB" altLang="en-US" sz="1800" dirty="0" smtClean="0">
                <a:solidFill>
                  <a:schemeClr val="accent3">
                    <a:lumMod val="75000"/>
                  </a:schemeClr>
                </a:solidFill>
              </a:rPr>
              <a:t>This year, you can support your child even further by listening to them read on  a daily basis, and questioning them about the text. After Christmas, children</a:t>
            </a:r>
          </a:p>
          <a:p>
            <a:r>
              <a:rPr lang="en-GB" altLang="en-US" sz="1800" dirty="0">
                <a:solidFill>
                  <a:schemeClr val="accent3">
                    <a:lumMod val="75000"/>
                  </a:schemeClr>
                </a:solidFill>
              </a:rPr>
              <a:t>w</a:t>
            </a:r>
            <a:r>
              <a:rPr lang="en-GB" altLang="en-US" sz="1800" dirty="0" smtClean="0">
                <a:solidFill>
                  <a:schemeClr val="accent3">
                    <a:lumMod val="75000"/>
                  </a:schemeClr>
                </a:solidFill>
              </a:rPr>
              <a:t>ill receive a revision guide. Any help and support with</a:t>
            </a:r>
          </a:p>
          <a:p>
            <a:r>
              <a:rPr lang="en-GB" altLang="en-US" sz="1800" dirty="0">
                <a:solidFill>
                  <a:schemeClr val="accent3">
                    <a:lumMod val="75000"/>
                  </a:schemeClr>
                </a:solidFill>
              </a:rPr>
              <a:t>t</a:t>
            </a:r>
            <a:r>
              <a:rPr lang="en-GB" altLang="en-US" sz="1800" dirty="0" smtClean="0">
                <a:solidFill>
                  <a:schemeClr val="accent3">
                    <a:lumMod val="75000"/>
                  </a:schemeClr>
                </a:solidFill>
              </a:rPr>
              <a:t>his will be greatly appreciated.</a:t>
            </a:r>
          </a:p>
          <a:p>
            <a:endParaRPr lang="en-GB" altLang="en-US" sz="1800" dirty="0">
              <a:solidFill>
                <a:schemeClr val="accent3">
                  <a:lumMod val="75000"/>
                </a:schemeClr>
              </a:solidFill>
            </a:endParaRPr>
          </a:p>
          <a:p>
            <a:r>
              <a:rPr lang="en-GB" altLang="en-US" sz="1800" dirty="0" smtClean="0">
                <a:solidFill>
                  <a:schemeClr val="accent3">
                    <a:lumMod val="75000"/>
                  </a:schemeClr>
                </a:solidFill>
              </a:rPr>
              <a:t>Further advice and support will be provided closer </a:t>
            </a:r>
          </a:p>
          <a:p>
            <a:r>
              <a:rPr lang="en-GB" altLang="en-US" sz="1800" dirty="0" smtClean="0">
                <a:solidFill>
                  <a:schemeClr val="accent3">
                    <a:lumMod val="75000"/>
                  </a:schemeClr>
                </a:solidFill>
              </a:rPr>
              <a:t>to the time through an information evening.</a:t>
            </a:r>
            <a:r>
              <a:rPr lang="en-GB" altLang="en-US" sz="4400" dirty="0" smtClean="0"/>
              <a:t/>
            </a:r>
            <a:br>
              <a:rPr lang="en-GB" altLang="en-US" sz="4400" dirty="0" smtClean="0"/>
            </a:br>
            <a:endParaRPr lang="en-GB" altLang="en-US" sz="4400" dirty="0" smtClean="0"/>
          </a:p>
          <a:p>
            <a:endParaRPr lang="en-GB" sz="4400" u="sng" dirty="0">
              <a:solidFill>
                <a:schemeClr val="accent3">
                  <a:lumMod val="75000"/>
                </a:schemeClr>
              </a:solidFill>
              <a:latin typeface="Comic Sans MS" panose="030F0702030302020204" pitchFamily="66" charset="0"/>
            </a:endParaRPr>
          </a:p>
        </p:txBody>
      </p:sp>
    </p:spTree>
    <p:extLst>
      <p:ext uri="{BB962C8B-B14F-4D97-AF65-F5344CB8AC3E}">
        <p14:creationId xmlns:p14="http://schemas.microsoft.com/office/powerpoint/2010/main" val="2983514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radient pastel colors on a top view">
            <a:extLst>
              <a:ext uri="{FF2B5EF4-FFF2-40B4-BE49-F238E27FC236}">
                <a16:creationId xmlns:a16="http://schemas.microsoft.com/office/drawing/2014/main" id="{2EC98717-95D3-5CA5-4EE6-C7A1EFA219AE}"/>
              </a:ext>
            </a:extLst>
          </p:cNvPr>
          <p:cNvPicPr>
            <a:picLocks noChangeAspect="1"/>
          </p:cNvPicPr>
          <p:nvPr/>
        </p:nvPicPr>
        <p:blipFill rotWithShape="1">
          <a:blip r:embed="rId2">
            <a:alphaModFix amt="40000"/>
          </a:blip>
          <a:srcRect t="12334" r="-1" b="3374"/>
          <a:stretch/>
        </p:blipFill>
        <p:spPr>
          <a:xfrm>
            <a:off x="20" y="10"/>
            <a:ext cx="12188932" cy="6857990"/>
          </a:xfrm>
          <a:prstGeom prst="rect">
            <a:avLst/>
          </a:prstGeom>
        </p:spPr>
      </p:pic>
      <p:sp>
        <p:nvSpPr>
          <p:cNvPr id="2" name="Title 1">
            <a:extLst>
              <a:ext uri="{FF2B5EF4-FFF2-40B4-BE49-F238E27FC236}">
                <a16:creationId xmlns:a16="http://schemas.microsoft.com/office/drawing/2014/main" id="{5BDC0989-91DE-EA51-EE47-8B9E4F94F7BF}"/>
              </a:ext>
            </a:extLst>
          </p:cNvPr>
          <p:cNvSpPr>
            <a:spLocks noGrp="1"/>
          </p:cNvSpPr>
          <p:nvPr>
            <p:ph type="ctrTitle"/>
          </p:nvPr>
        </p:nvSpPr>
        <p:spPr>
          <a:xfrm>
            <a:off x="510592" y="614265"/>
            <a:ext cx="10854094" cy="4106730"/>
          </a:xfrm>
        </p:spPr>
        <p:txBody>
          <a:bodyPr anchor="t">
            <a:noAutofit/>
          </a:bodyPr>
          <a:lstStyle/>
          <a:p>
            <a:r>
              <a:rPr lang="en-GB" sz="4400" u="sng" dirty="0">
                <a:solidFill>
                  <a:schemeClr val="accent3">
                    <a:lumMod val="75000"/>
                  </a:schemeClr>
                </a:solidFill>
              </a:rPr>
              <a:t>Useful Websites</a:t>
            </a:r>
          </a:p>
        </p:txBody>
      </p:sp>
      <p:sp>
        <p:nvSpPr>
          <p:cNvPr id="6" name="TextBox 5">
            <a:extLst>
              <a:ext uri="{FF2B5EF4-FFF2-40B4-BE49-F238E27FC236}">
                <a16:creationId xmlns:a16="http://schemas.microsoft.com/office/drawing/2014/main" id="{8D2FBDB8-E3DC-922B-D082-58FE66392BF5}"/>
              </a:ext>
            </a:extLst>
          </p:cNvPr>
          <p:cNvSpPr txBox="1"/>
          <p:nvPr/>
        </p:nvSpPr>
        <p:spPr>
          <a:xfrm>
            <a:off x="510592" y="1582341"/>
            <a:ext cx="11170816" cy="4247317"/>
          </a:xfrm>
          <a:prstGeom prst="rect">
            <a:avLst/>
          </a:prstGeom>
          <a:noFill/>
        </p:spPr>
        <p:txBody>
          <a:bodyPr wrap="square">
            <a:spAutoFit/>
          </a:bodyPr>
          <a:lstStyle/>
          <a:p>
            <a:pPr marL="0" lvl="1" indent="0">
              <a:buNone/>
            </a:pPr>
            <a:r>
              <a:rPr lang="en-GB" sz="1800" dirty="0">
                <a:solidFill>
                  <a:schemeClr val="accent3">
                    <a:lumMod val="75000"/>
                  </a:schemeClr>
                </a:solidFill>
              </a:rPr>
              <a:t>Daily ten for mental maths </a:t>
            </a:r>
            <a:br>
              <a:rPr lang="en-GB" sz="1800" dirty="0">
                <a:solidFill>
                  <a:schemeClr val="accent3">
                    <a:lumMod val="75000"/>
                  </a:schemeClr>
                </a:solidFill>
              </a:rPr>
            </a:br>
            <a:r>
              <a:rPr lang="en-GB" sz="1800" dirty="0">
                <a:solidFill>
                  <a:schemeClr val="accent3">
                    <a:lumMod val="75000"/>
                  </a:schemeClr>
                </a:solidFill>
                <a:hlinkClick r:id="rId3">
                  <a:extLst>
                    <a:ext uri="{A12FA001-AC4F-418D-AE19-62706E023703}">
                      <ahyp:hlinkClr xmlns:ahyp="http://schemas.microsoft.com/office/drawing/2018/hyperlinkcolor" xmlns="" val="tx"/>
                    </a:ext>
                  </a:extLst>
                </a:hlinkClick>
              </a:rPr>
              <a:t>https://www.topmarks.co.uk/maths-games/daily10</a:t>
            </a:r>
            <a:r>
              <a:rPr lang="en-GB" sz="1800" dirty="0">
                <a:solidFill>
                  <a:schemeClr val="accent3">
                    <a:lumMod val="75000"/>
                  </a:schemeClr>
                </a:solidFill>
              </a:rPr>
              <a:t/>
            </a:r>
            <a:br>
              <a:rPr lang="en-GB" sz="1800" dirty="0">
                <a:solidFill>
                  <a:schemeClr val="accent3">
                    <a:lumMod val="75000"/>
                  </a:schemeClr>
                </a:solidFill>
              </a:rPr>
            </a:br>
            <a:r>
              <a:rPr lang="en-GB" sz="1800" dirty="0">
                <a:solidFill>
                  <a:schemeClr val="accent3">
                    <a:lumMod val="75000"/>
                  </a:schemeClr>
                </a:solidFill>
              </a:rPr>
              <a:t/>
            </a:r>
            <a:br>
              <a:rPr lang="en-GB" sz="1800" dirty="0">
                <a:solidFill>
                  <a:schemeClr val="accent3">
                    <a:lumMod val="75000"/>
                  </a:schemeClr>
                </a:solidFill>
              </a:rPr>
            </a:br>
            <a:r>
              <a:rPr lang="en-GB" sz="1800" dirty="0">
                <a:solidFill>
                  <a:schemeClr val="accent3">
                    <a:lumMod val="75000"/>
                  </a:schemeClr>
                </a:solidFill>
              </a:rPr>
              <a:t>TT Rockstars for times table practise </a:t>
            </a:r>
            <a:br>
              <a:rPr lang="en-GB" sz="1800" dirty="0">
                <a:solidFill>
                  <a:schemeClr val="accent3">
                    <a:lumMod val="75000"/>
                  </a:schemeClr>
                </a:solidFill>
              </a:rPr>
            </a:br>
            <a:r>
              <a:rPr lang="en-GB" sz="1800" dirty="0">
                <a:solidFill>
                  <a:schemeClr val="accent3">
                    <a:lumMod val="75000"/>
                  </a:schemeClr>
                </a:solidFill>
                <a:hlinkClick r:id="rId4">
                  <a:extLst>
                    <a:ext uri="{A12FA001-AC4F-418D-AE19-62706E023703}">
                      <ahyp:hlinkClr xmlns:ahyp="http://schemas.microsoft.com/office/drawing/2018/hyperlinkcolor" xmlns="" val="tx"/>
                    </a:ext>
                  </a:extLst>
                </a:hlinkClick>
              </a:rPr>
              <a:t>https://ttrockstars.com/</a:t>
            </a:r>
            <a:r>
              <a:rPr lang="en-GB" sz="1800" dirty="0">
                <a:solidFill>
                  <a:schemeClr val="accent3">
                    <a:lumMod val="75000"/>
                  </a:schemeClr>
                </a:solidFill>
              </a:rPr>
              <a:t/>
            </a:r>
            <a:br>
              <a:rPr lang="en-GB" sz="1800" dirty="0">
                <a:solidFill>
                  <a:schemeClr val="accent3">
                    <a:lumMod val="75000"/>
                  </a:schemeClr>
                </a:solidFill>
              </a:rPr>
            </a:br>
            <a:r>
              <a:rPr lang="en-GB" sz="1800" dirty="0">
                <a:solidFill>
                  <a:schemeClr val="accent3">
                    <a:lumMod val="75000"/>
                  </a:schemeClr>
                </a:solidFill>
              </a:rPr>
              <a:t/>
            </a:r>
            <a:br>
              <a:rPr lang="en-GB" sz="1800" dirty="0">
                <a:solidFill>
                  <a:schemeClr val="accent3">
                    <a:lumMod val="75000"/>
                  </a:schemeClr>
                </a:solidFill>
              </a:rPr>
            </a:br>
            <a:r>
              <a:rPr lang="en-GB" sz="1800" dirty="0">
                <a:solidFill>
                  <a:schemeClr val="accent3">
                    <a:lumMod val="75000"/>
                  </a:schemeClr>
                </a:solidFill>
              </a:rPr>
              <a:t>Top Marks and BBC Bitesize for revision </a:t>
            </a:r>
            <a:br>
              <a:rPr lang="en-GB" sz="1800" dirty="0">
                <a:solidFill>
                  <a:schemeClr val="accent3">
                    <a:lumMod val="75000"/>
                  </a:schemeClr>
                </a:solidFill>
              </a:rPr>
            </a:br>
            <a:r>
              <a:rPr lang="en-GB" sz="1800" dirty="0">
                <a:solidFill>
                  <a:schemeClr val="accent3">
                    <a:lumMod val="75000"/>
                  </a:schemeClr>
                </a:solidFill>
                <a:hlinkClick r:id="rId5">
                  <a:extLst>
                    <a:ext uri="{A12FA001-AC4F-418D-AE19-62706E023703}">
                      <ahyp:hlinkClr xmlns:ahyp="http://schemas.microsoft.com/office/drawing/2018/hyperlinkcolor" xmlns="" val="tx"/>
                    </a:ext>
                  </a:extLst>
                </a:hlinkClick>
              </a:rPr>
              <a:t>https://www.bbc.co.uk/bitesize/levels/zbr9wmn</a:t>
            </a:r>
            <a:r>
              <a:rPr lang="en-GB" sz="1800" dirty="0">
                <a:solidFill>
                  <a:schemeClr val="accent3">
                    <a:lumMod val="75000"/>
                  </a:schemeClr>
                </a:solidFill>
              </a:rPr>
              <a:t/>
            </a:r>
            <a:br>
              <a:rPr lang="en-GB" sz="1800" dirty="0">
                <a:solidFill>
                  <a:schemeClr val="accent3">
                    <a:lumMod val="75000"/>
                  </a:schemeClr>
                </a:solidFill>
              </a:rPr>
            </a:br>
            <a:r>
              <a:rPr lang="en-GB" sz="1800" dirty="0">
                <a:solidFill>
                  <a:schemeClr val="accent3">
                    <a:lumMod val="75000"/>
                  </a:schemeClr>
                </a:solidFill>
              </a:rPr>
              <a:t/>
            </a:r>
            <a:br>
              <a:rPr lang="en-GB" sz="1800" dirty="0">
                <a:solidFill>
                  <a:schemeClr val="accent3">
                    <a:lumMod val="75000"/>
                  </a:schemeClr>
                </a:solidFill>
              </a:rPr>
            </a:br>
            <a:r>
              <a:rPr lang="en-GB" sz="1800" dirty="0">
                <a:solidFill>
                  <a:schemeClr val="accent3">
                    <a:lumMod val="75000"/>
                  </a:schemeClr>
                </a:solidFill>
              </a:rPr>
              <a:t>‘Go noodle’ for physical and mental wellbeing support </a:t>
            </a:r>
            <a:br>
              <a:rPr lang="en-GB" sz="1800" dirty="0">
                <a:solidFill>
                  <a:schemeClr val="accent3">
                    <a:lumMod val="75000"/>
                  </a:schemeClr>
                </a:solidFill>
              </a:rPr>
            </a:br>
            <a:r>
              <a:rPr lang="en-GB" sz="1800" dirty="0" err="1">
                <a:solidFill>
                  <a:schemeClr val="accent3">
                    <a:lumMod val="75000"/>
                  </a:schemeClr>
                </a:solidFill>
                <a:hlinkClick r:id="rId6">
                  <a:extLst>
                    <a:ext uri="{A12FA001-AC4F-418D-AE19-62706E023703}">
                      <ahyp:hlinkClr xmlns:ahyp="http://schemas.microsoft.com/office/drawing/2018/hyperlinkcolor" xmlns="" val="tx"/>
                    </a:ext>
                  </a:extLst>
                </a:hlinkClick>
              </a:rPr>
              <a:t>GoNoodle</a:t>
            </a:r>
            <a:r>
              <a:rPr lang="en-GB" sz="1800" dirty="0">
                <a:solidFill>
                  <a:schemeClr val="accent3">
                    <a:lumMod val="75000"/>
                  </a:schemeClr>
                </a:solidFill>
              </a:rPr>
              <a:t/>
            </a:r>
            <a:br>
              <a:rPr lang="en-GB" sz="1800" dirty="0">
                <a:solidFill>
                  <a:schemeClr val="accent3">
                    <a:lumMod val="75000"/>
                  </a:schemeClr>
                </a:solidFill>
              </a:rPr>
            </a:br>
            <a:r>
              <a:rPr lang="en-GB" sz="1800" dirty="0">
                <a:solidFill>
                  <a:schemeClr val="accent3">
                    <a:lumMod val="75000"/>
                  </a:schemeClr>
                </a:solidFill>
              </a:rPr>
              <a:t/>
            </a:r>
            <a:br>
              <a:rPr lang="en-GB" sz="1800" dirty="0">
                <a:solidFill>
                  <a:schemeClr val="accent3">
                    <a:lumMod val="75000"/>
                  </a:schemeClr>
                </a:solidFill>
              </a:rPr>
            </a:br>
            <a:r>
              <a:rPr lang="en-GB" sz="1800" dirty="0">
                <a:solidFill>
                  <a:schemeClr val="accent3">
                    <a:lumMod val="75000"/>
                  </a:schemeClr>
                </a:solidFill>
              </a:rPr>
              <a:t>Word Hippo for all things, words! </a:t>
            </a:r>
            <a:br>
              <a:rPr lang="en-GB" sz="1800" dirty="0">
                <a:solidFill>
                  <a:schemeClr val="accent3">
                    <a:lumMod val="75000"/>
                  </a:schemeClr>
                </a:solidFill>
              </a:rPr>
            </a:br>
            <a:r>
              <a:rPr lang="en-GB" sz="1800" dirty="0">
                <a:solidFill>
                  <a:schemeClr val="accent3">
                    <a:lumMod val="75000"/>
                  </a:schemeClr>
                </a:solidFill>
                <a:hlinkClick r:id="rId7">
                  <a:extLst>
                    <a:ext uri="{A12FA001-AC4F-418D-AE19-62706E023703}">
                      <ahyp:hlinkClr xmlns:ahyp="http://schemas.microsoft.com/office/drawing/2018/hyperlinkcolor" xmlns="" val="tx"/>
                    </a:ext>
                  </a:extLst>
                </a:hlinkClick>
              </a:rPr>
              <a:t>Thesaurus and Word Tools | </a:t>
            </a:r>
            <a:r>
              <a:rPr lang="en-GB" sz="1800" dirty="0" err="1">
                <a:solidFill>
                  <a:schemeClr val="accent3">
                    <a:lumMod val="75000"/>
                  </a:schemeClr>
                </a:solidFill>
                <a:hlinkClick r:id="rId7">
                  <a:extLst>
                    <a:ext uri="{A12FA001-AC4F-418D-AE19-62706E023703}">
                      <ahyp:hlinkClr xmlns:ahyp="http://schemas.microsoft.com/office/drawing/2018/hyperlinkcolor" xmlns="" val="tx"/>
                    </a:ext>
                  </a:extLst>
                </a:hlinkClick>
              </a:rPr>
              <a:t>WordHippo</a:t>
            </a:r>
            <a:r>
              <a:rPr lang="en-GB" sz="4000" dirty="0"/>
              <a:t/>
            </a:r>
            <a:br>
              <a:rPr lang="en-GB" sz="4000" dirty="0"/>
            </a:br>
            <a:endParaRPr lang="en-US" sz="1800" dirty="0">
              <a:solidFill>
                <a:schemeClr val="accent3">
                  <a:lumMod val="75000"/>
                </a:schemeClr>
              </a:solidFill>
              <a:latin typeface="+mj-lt"/>
            </a:endParaRPr>
          </a:p>
        </p:txBody>
      </p:sp>
    </p:spTree>
    <p:extLst>
      <p:ext uri="{BB962C8B-B14F-4D97-AF65-F5344CB8AC3E}">
        <p14:creationId xmlns:p14="http://schemas.microsoft.com/office/powerpoint/2010/main" val="35860696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radient pastel colors on a top view">
            <a:extLst>
              <a:ext uri="{FF2B5EF4-FFF2-40B4-BE49-F238E27FC236}">
                <a16:creationId xmlns:a16="http://schemas.microsoft.com/office/drawing/2014/main" id="{2EC98717-95D3-5CA5-4EE6-C7A1EFA219AE}"/>
              </a:ext>
            </a:extLst>
          </p:cNvPr>
          <p:cNvPicPr>
            <a:picLocks noChangeAspect="1"/>
          </p:cNvPicPr>
          <p:nvPr/>
        </p:nvPicPr>
        <p:blipFill rotWithShape="1">
          <a:blip r:embed="rId2">
            <a:alphaModFix amt="40000"/>
          </a:blip>
          <a:srcRect t="12334" r="-1" b="3374"/>
          <a:stretch/>
        </p:blipFill>
        <p:spPr>
          <a:xfrm>
            <a:off x="20" y="10"/>
            <a:ext cx="12188932" cy="6857990"/>
          </a:xfrm>
          <a:prstGeom prst="rect">
            <a:avLst/>
          </a:prstGeom>
        </p:spPr>
      </p:pic>
      <p:sp>
        <p:nvSpPr>
          <p:cNvPr id="2" name="Title 1">
            <a:extLst>
              <a:ext uri="{FF2B5EF4-FFF2-40B4-BE49-F238E27FC236}">
                <a16:creationId xmlns:a16="http://schemas.microsoft.com/office/drawing/2014/main" id="{5BDC0989-91DE-EA51-EE47-8B9E4F94F7BF}"/>
              </a:ext>
            </a:extLst>
          </p:cNvPr>
          <p:cNvSpPr>
            <a:spLocks noGrp="1"/>
          </p:cNvSpPr>
          <p:nvPr>
            <p:ph type="ctrTitle"/>
          </p:nvPr>
        </p:nvSpPr>
        <p:spPr>
          <a:xfrm>
            <a:off x="510592" y="839755"/>
            <a:ext cx="10854094" cy="3957440"/>
          </a:xfrm>
        </p:spPr>
        <p:txBody>
          <a:bodyPr anchor="t">
            <a:noAutofit/>
          </a:bodyPr>
          <a:lstStyle/>
          <a:p>
            <a:pPr algn="ctr"/>
            <a:r>
              <a:rPr lang="en-GB" altLang="en-US" sz="3200" b="0" dirty="0">
                <a:solidFill>
                  <a:schemeClr val="accent3">
                    <a:lumMod val="75000"/>
                  </a:schemeClr>
                </a:solidFill>
              </a:rPr>
              <a:t>If you have any questions, please feel free to catch me at the end of the day on the playground or make an appointment through the office.</a:t>
            </a:r>
            <a:br>
              <a:rPr lang="en-GB" altLang="en-US" sz="3200" b="0" dirty="0">
                <a:solidFill>
                  <a:schemeClr val="accent3">
                    <a:lumMod val="75000"/>
                  </a:schemeClr>
                </a:solidFill>
              </a:rPr>
            </a:br>
            <a:r>
              <a:rPr lang="en-GB" sz="3200" dirty="0">
                <a:solidFill>
                  <a:schemeClr val="accent3">
                    <a:lumMod val="75000"/>
                  </a:schemeClr>
                </a:solidFill>
              </a:rPr>
              <a:t/>
            </a:r>
            <a:br>
              <a:rPr lang="en-GB" sz="3200" dirty="0">
                <a:solidFill>
                  <a:schemeClr val="accent3">
                    <a:lumMod val="75000"/>
                  </a:schemeClr>
                </a:solidFill>
              </a:rPr>
            </a:br>
            <a:r>
              <a:rPr lang="en-GB" sz="3200" dirty="0">
                <a:solidFill>
                  <a:schemeClr val="accent3">
                    <a:lumMod val="75000"/>
                  </a:schemeClr>
                </a:solidFill>
              </a:rPr>
              <a:t>Thank you for your continued support. </a:t>
            </a:r>
            <a:br>
              <a:rPr lang="en-GB" sz="3200" dirty="0">
                <a:solidFill>
                  <a:schemeClr val="accent3">
                    <a:lumMod val="75000"/>
                  </a:schemeClr>
                </a:solidFill>
              </a:rPr>
            </a:br>
            <a:r>
              <a:rPr lang="en-GB" sz="3200" dirty="0">
                <a:solidFill>
                  <a:schemeClr val="accent3">
                    <a:lumMod val="75000"/>
                  </a:schemeClr>
                </a:solidFill>
              </a:rPr>
              <a:t/>
            </a:r>
            <a:br>
              <a:rPr lang="en-GB" sz="3200" dirty="0">
                <a:solidFill>
                  <a:schemeClr val="accent3">
                    <a:lumMod val="75000"/>
                  </a:schemeClr>
                </a:solidFill>
              </a:rPr>
            </a:br>
            <a:r>
              <a:rPr lang="en-GB" sz="3200" dirty="0">
                <a:solidFill>
                  <a:schemeClr val="accent3">
                    <a:lumMod val="75000"/>
                  </a:schemeClr>
                </a:solidFill>
              </a:rPr>
              <a:t>We have had a fantastic start to the school year and have no doubt that this will continue.</a:t>
            </a:r>
          </a:p>
        </p:txBody>
      </p:sp>
    </p:spTree>
    <p:extLst>
      <p:ext uri="{BB962C8B-B14F-4D97-AF65-F5344CB8AC3E}">
        <p14:creationId xmlns:p14="http://schemas.microsoft.com/office/powerpoint/2010/main" val="168372036"/>
      </p:ext>
    </p:extLst>
  </p:cSld>
  <p:clrMapOvr>
    <a:masterClrMapping/>
  </p:clrMapOvr>
</p:sld>
</file>

<file path=ppt/theme/theme1.xml><?xml version="1.0" encoding="utf-8"?>
<a:theme xmlns:a="http://schemas.openxmlformats.org/drawingml/2006/main" name="LevelVTI">
  <a:themeElements>
    <a:clrScheme name="AnalogousFromLightSeedLeftStep">
      <a:dk1>
        <a:srgbClr val="000000"/>
      </a:dk1>
      <a:lt1>
        <a:srgbClr val="FFFFFF"/>
      </a:lt1>
      <a:dk2>
        <a:srgbClr val="41243E"/>
      </a:dk2>
      <a:lt2>
        <a:srgbClr val="E2E6E8"/>
      </a:lt2>
      <a:accent1>
        <a:srgbClr val="C39983"/>
      </a:accent1>
      <a:accent2>
        <a:srgbClr val="BF7A7F"/>
      </a:accent2>
      <a:accent3>
        <a:srgbClr val="CB92AE"/>
      </a:accent3>
      <a:accent4>
        <a:srgbClr val="BF7AB9"/>
      </a:accent4>
      <a:accent5>
        <a:srgbClr val="B892CB"/>
      </a:accent5>
      <a:accent6>
        <a:srgbClr val="8B7ABF"/>
      </a:accent6>
      <a:hlink>
        <a:srgbClr val="5B879D"/>
      </a:hlink>
      <a:folHlink>
        <a:srgbClr val="7F7F7F"/>
      </a:folHlink>
    </a:clrScheme>
    <a:fontScheme name="Seaford">
      <a:majorFont>
        <a:latin typeface="Seaford"/>
        <a:ea typeface=""/>
        <a:cs typeface=""/>
      </a:majorFont>
      <a:minorFont>
        <a:latin typeface="Seafor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evelVTI" id="{64F43929-0387-4D33-907F-72B939BCAF99}" vid="{D804DF84-3298-4A39-BA0E-21F83D68BC2A}"/>
    </a:ext>
  </a:extLst>
</a:theme>
</file>

<file path=docProps/app.xml><?xml version="1.0" encoding="utf-8"?>
<Properties xmlns="http://schemas.openxmlformats.org/officeDocument/2006/extended-properties" xmlns:vt="http://schemas.openxmlformats.org/officeDocument/2006/docPropsVTypes">
  <TotalTime>97</TotalTime>
  <Words>234</Words>
  <Application>Microsoft Office PowerPoint</Application>
  <PresentationFormat>Widescreen</PresentationFormat>
  <Paragraphs>58</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Comic Sans MS</vt:lpstr>
      <vt:lpstr>Seaford</vt:lpstr>
      <vt:lpstr>Wingdings</vt:lpstr>
      <vt:lpstr>LevelVTI</vt:lpstr>
      <vt:lpstr>Class 6 Meet The Teacher</vt:lpstr>
      <vt:lpstr>Our Timetable</vt:lpstr>
      <vt:lpstr> PE days:  Thursday and Friday Coloured house team top, school hoodie and blue or black joggers/shorts, with comfortable trainers.   Reading books:  Reading books need to be brought into school every day so that we can listen to children read at least once a week in school. Books will be changed every Friday; children are expected to finish reading their whole book at home through the week.   Spellings: Go out on a Friday and the test is the following Wednesday.  </vt:lpstr>
      <vt:lpstr>Extra-Curricular</vt:lpstr>
      <vt:lpstr>Residential</vt:lpstr>
      <vt:lpstr>SATs</vt:lpstr>
      <vt:lpstr>Useful Websites</vt:lpstr>
      <vt:lpstr>If you have any questions, please feel free to catch me at the end of the day on the playground or make an appointment through the office.  Thank you for your continued support.   We have had a fantastic start to the school year and have no doubt that this will continue.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Class 5 Meet The Teacher</dc:title>
  <dc:creator>Jade Whittle</dc:creator>
  <cp:lastModifiedBy>Jade Whittle</cp:lastModifiedBy>
  <cp:revision>16</cp:revision>
  <dcterms:created xsi:type="dcterms:W3CDTF">2023-09-11T18:39:33Z</dcterms:created>
  <dcterms:modified xsi:type="dcterms:W3CDTF">2025-09-18T11:19:59Z</dcterms:modified>
</cp:coreProperties>
</file>