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6" r:id="rId4"/>
    <p:sldId id="265" r:id="rId5"/>
    <p:sldId id="259" r:id="rId6"/>
    <p:sldId id="260" r:id="rId7"/>
    <p:sldId id="261" r:id="rId8"/>
    <p:sldId id="262" r:id="rId9"/>
    <p:sldId id="263" r:id="rId10"/>
    <p:sldId id="264"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2" d="100"/>
          <a:sy n="72" d="100"/>
        </p:scale>
        <p:origin x="64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DE61D5-0255-495E-B333-E0A322C6242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424E400-0268-46E3-A248-30BB783D4F4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C200521-5A19-4FB6-B23B-073956DFFD45}"/>
              </a:ext>
            </a:extLst>
          </p:cNvPr>
          <p:cNvSpPr>
            <a:spLocks noGrp="1"/>
          </p:cNvSpPr>
          <p:nvPr>
            <p:ph type="dt" sz="half" idx="10"/>
          </p:nvPr>
        </p:nvSpPr>
        <p:spPr/>
        <p:txBody>
          <a:bodyPr/>
          <a:lstStyle/>
          <a:p>
            <a:fld id="{3A191970-7C6C-40EE-BA16-43BF648358A7}" type="datetimeFigureOut">
              <a:rPr lang="en-GB" smtClean="0"/>
              <a:t>19/09/2025</a:t>
            </a:fld>
            <a:endParaRPr lang="en-GB"/>
          </a:p>
        </p:txBody>
      </p:sp>
      <p:sp>
        <p:nvSpPr>
          <p:cNvPr id="5" name="Footer Placeholder 4">
            <a:extLst>
              <a:ext uri="{FF2B5EF4-FFF2-40B4-BE49-F238E27FC236}">
                <a16:creationId xmlns:a16="http://schemas.microsoft.com/office/drawing/2014/main" id="{634BB13A-FDD5-4331-95A0-BDA5E02BAB3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337C689-5CCE-41DC-B344-C058B0B9378E}"/>
              </a:ext>
            </a:extLst>
          </p:cNvPr>
          <p:cNvSpPr>
            <a:spLocks noGrp="1"/>
          </p:cNvSpPr>
          <p:nvPr>
            <p:ph type="sldNum" sz="quarter" idx="12"/>
          </p:nvPr>
        </p:nvSpPr>
        <p:spPr/>
        <p:txBody>
          <a:bodyPr/>
          <a:lstStyle/>
          <a:p>
            <a:fld id="{475399BA-A469-4457-8584-C33FEB90D1E0}" type="slidenum">
              <a:rPr lang="en-GB" smtClean="0"/>
              <a:t>‹#›</a:t>
            </a:fld>
            <a:endParaRPr lang="en-GB"/>
          </a:p>
        </p:txBody>
      </p:sp>
    </p:spTree>
    <p:extLst>
      <p:ext uri="{BB962C8B-B14F-4D97-AF65-F5344CB8AC3E}">
        <p14:creationId xmlns:p14="http://schemas.microsoft.com/office/powerpoint/2010/main" val="18957072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05878E-3CEF-4497-BF6C-0B254902E0C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A83222A-8455-4CA6-8252-858B4D66875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5138018-B425-455B-AB57-9C82FA50D4F8}"/>
              </a:ext>
            </a:extLst>
          </p:cNvPr>
          <p:cNvSpPr>
            <a:spLocks noGrp="1"/>
          </p:cNvSpPr>
          <p:nvPr>
            <p:ph type="dt" sz="half" idx="10"/>
          </p:nvPr>
        </p:nvSpPr>
        <p:spPr/>
        <p:txBody>
          <a:bodyPr/>
          <a:lstStyle/>
          <a:p>
            <a:fld id="{3A191970-7C6C-40EE-BA16-43BF648358A7}" type="datetimeFigureOut">
              <a:rPr lang="en-GB" smtClean="0"/>
              <a:t>19/09/2025</a:t>
            </a:fld>
            <a:endParaRPr lang="en-GB"/>
          </a:p>
        </p:txBody>
      </p:sp>
      <p:sp>
        <p:nvSpPr>
          <p:cNvPr id="5" name="Footer Placeholder 4">
            <a:extLst>
              <a:ext uri="{FF2B5EF4-FFF2-40B4-BE49-F238E27FC236}">
                <a16:creationId xmlns:a16="http://schemas.microsoft.com/office/drawing/2014/main" id="{9F270F0D-8AD1-466C-9DF8-08CF16A386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A446277-B328-42E9-81DA-DA6C32DA0D2E}"/>
              </a:ext>
            </a:extLst>
          </p:cNvPr>
          <p:cNvSpPr>
            <a:spLocks noGrp="1"/>
          </p:cNvSpPr>
          <p:nvPr>
            <p:ph type="sldNum" sz="quarter" idx="12"/>
          </p:nvPr>
        </p:nvSpPr>
        <p:spPr/>
        <p:txBody>
          <a:bodyPr/>
          <a:lstStyle/>
          <a:p>
            <a:fld id="{475399BA-A469-4457-8584-C33FEB90D1E0}" type="slidenum">
              <a:rPr lang="en-GB" smtClean="0"/>
              <a:t>‹#›</a:t>
            </a:fld>
            <a:endParaRPr lang="en-GB"/>
          </a:p>
        </p:txBody>
      </p:sp>
    </p:spTree>
    <p:extLst>
      <p:ext uri="{BB962C8B-B14F-4D97-AF65-F5344CB8AC3E}">
        <p14:creationId xmlns:p14="http://schemas.microsoft.com/office/powerpoint/2010/main" val="39729394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8B4623-86E9-426D-AA34-D570920F775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6DAB18A-61FE-46F4-AC4C-818101656E7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1C884AB-B02E-4348-BCB0-45A4B4019A8D}"/>
              </a:ext>
            </a:extLst>
          </p:cNvPr>
          <p:cNvSpPr>
            <a:spLocks noGrp="1"/>
          </p:cNvSpPr>
          <p:nvPr>
            <p:ph type="dt" sz="half" idx="10"/>
          </p:nvPr>
        </p:nvSpPr>
        <p:spPr/>
        <p:txBody>
          <a:bodyPr/>
          <a:lstStyle/>
          <a:p>
            <a:fld id="{3A191970-7C6C-40EE-BA16-43BF648358A7}" type="datetimeFigureOut">
              <a:rPr lang="en-GB" smtClean="0"/>
              <a:t>19/09/2025</a:t>
            </a:fld>
            <a:endParaRPr lang="en-GB"/>
          </a:p>
        </p:txBody>
      </p:sp>
      <p:sp>
        <p:nvSpPr>
          <p:cNvPr id="5" name="Footer Placeholder 4">
            <a:extLst>
              <a:ext uri="{FF2B5EF4-FFF2-40B4-BE49-F238E27FC236}">
                <a16:creationId xmlns:a16="http://schemas.microsoft.com/office/drawing/2014/main" id="{7027036D-E140-44EF-86F2-F31069CC887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E94485B-73EE-4D28-A8D4-7642704E43CB}"/>
              </a:ext>
            </a:extLst>
          </p:cNvPr>
          <p:cNvSpPr>
            <a:spLocks noGrp="1"/>
          </p:cNvSpPr>
          <p:nvPr>
            <p:ph type="sldNum" sz="quarter" idx="12"/>
          </p:nvPr>
        </p:nvSpPr>
        <p:spPr/>
        <p:txBody>
          <a:bodyPr/>
          <a:lstStyle/>
          <a:p>
            <a:fld id="{475399BA-A469-4457-8584-C33FEB90D1E0}" type="slidenum">
              <a:rPr lang="en-GB" smtClean="0"/>
              <a:t>‹#›</a:t>
            </a:fld>
            <a:endParaRPr lang="en-GB"/>
          </a:p>
        </p:txBody>
      </p:sp>
    </p:spTree>
    <p:extLst>
      <p:ext uri="{BB962C8B-B14F-4D97-AF65-F5344CB8AC3E}">
        <p14:creationId xmlns:p14="http://schemas.microsoft.com/office/powerpoint/2010/main" val="18583975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A2847B-20AC-4870-8794-E13D1AABB53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86035E6-CFBE-43D1-9F17-8FDFE0E6853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644EF75-03BE-431E-9E21-F04003E0ABF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901950B-E1EA-497E-80E7-009050F9D7BE}"/>
              </a:ext>
            </a:extLst>
          </p:cNvPr>
          <p:cNvSpPr>
            <a:spLocks noGrp="1"/>
          </p:cNvSpPr>
          <p:nvPr>
            <p:ph type="dt" sz="half" idx="10"/>
          </p:nvPr>
        </p:nvSpPr>
        <p:spPr/>
        <p:txBody>
          <a:bodyPr/>
          <a:lstStyle/>
          <a:p>
            <a:fld id="{3A191970-7C6C-40EE-BA16-43BF648358A7}" type="datetimeFigureOut">
              <a:rPr lang="en-GB" smtClean="0"/>
              <a:t>19/09/2025</a:t>
            </a:fld>
            <a:endParaRPr lang="en-GB"/>
          </a:p>
        </p:txBody>
      </p:sp>
      <p:sp>
        <p:nvSpPr>
          <p:cNvPr id="6" name="Footer Placeholder 5">
            <a:extLst>
              <a:ext uri="{FF2B5EF4-FFF2-40B4-BE49-F238E27FC236}">
                <a16:creationId xmlns:a16="http://schemas.microsoft.com/office/drawing/2014/main" id="{B85E0CE7-B5B6-47F3-A45D-3F34F151C97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B133029-5738-490F-9062-139F46A1C030}"/>
              </a:ext>
            </a:extLst>
          </p:cNvPr>
          <p:cNvSpPr>
            <a:spLocks noGrp="1"/>
          </p:cNvSpPr>
          <p:nvPr>
            <p:ph type="sldNum" sz="quarter" idx="12"/>
          </p:nvPr>
        </p:nvSpPr>
        <p:spPr/>
        <p:txBody>
          <a:bodyPr/>
          <a:lstStyle/>
          <a:p>
            <a:fld id="{475399BA-A469-4457-8584-C33FEB90D1E0}" type="slidenum">
              <a:rPr lang="en-GB" smtClean="0"/>
              <a:t>‹#›</a:t>
            </a:fld>
            <a:endParaRPr lang="en-GB"/>
          </a:p>
        </p:txBody>
      </p:sp>
    </p:spTree>
    <p:extLst>
      <p:ext uri="{BB962C8B-B14F-4D97-AF65-F5344CB8AC3E}">
        <p14:creationId xmlns:p14="http://schemas.microsoft.com/office/powerpoint/2010/main" val="1092476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65D6DA-1773-4CC9-A793-428CA7EE7A7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ADC84D3-DA97-4887-8350-1AD9BB870B1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84F427D-D30B-4D8A-82E4-0E462150C44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606A010-8C86-4075-9C2E-C8A69A173AA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E7EC228-A1A0-4A33-B048-641265E54A8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2481F86-6BD3-4270-971D-2E6451027C36}"/>
              </a:ext>
            </a:extLst>
          </p:cNvPr>
          <p:cNvSpPr>
            <a:spLocks noGrp="1"/>
          </p:cNvSpPr>
          <p:nvPr>
            <p:ph type="dt" sz="half" idx="10"/>
          </p:nvPr>
        </p:nvSpPr>
        <p:spPr/>
        <p:txBody>
          <a:bodyPr/>
          <a:lstStyle/>
          <a:p>
            <a:fld id="{3A191970-7C6C-40EE-BA16-43BF648358A7}" type="datetimeFigureOut">
              <a:rPr lang="en-GB" smtClean="0"/>
              <a:t>19/09/2025</a:t>
            </a:fld>
            <a:endParaRPr lang="en-GB"/>
          </a:p>
        </p:txBody>
      </p:sp>
      <p:sp>
        <p:nvSpPr>
          <p:cNvPr id="8" name="Footer Placeholder 7">
            <a:extLst>
              <a:ext uri="{FF2B5EF4-FFF2-40B4-BE49-F238E27FC236}">
                <a16:creationId xmlns:a16="http://schemas.microsoft.com/office/drawing/2014/main" id="{90981554-2737-41CB-BAEF-7523D3D6219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41BF4C-DBE9-4A57-BBC7-AE0847CFAE9A}"/>
              </a:ext>
            </a:extLst>
          </p:cNvPr>
          <p:cNvSpPr>
            <a:spLocks noGrp="1"/>
          </p:cNvSpPr>
          <p:nvPr>
            <p:ph type="sldNum" sz="quarter" idx="12"/>
          </p:nvPr>
        </p:nvSpPr>
        <p:spPr/>
        <p:txBody>
          <a:bodyPr/>
          <a:lstStyle/>
          <a:p>
            <a:fld id="{475399BA-A469-4457-8584-C33FEB90D1E0}" type="slidenum">
              <a:rPr lang="en-GB" smtClean="0"/>
              <a:t>‹#›</a:t>
            </a:fld>
            <a:endParaRPr lang="en-GB"/>
          </a:p>
        </p:txBody>
      </p:sp>
    </p:spTree>
    <p:extLst>
      <p:ext uri="{BB962C8B-B14F-4D97-AF65-F5344CB8AC3E}">
        <p14:creationId xmlns:p14="http://schemas.microsoft.com/office/powerpoint/2010/main" val="28049123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DCA056-9557-4A85-AC14-A2C197FCB4F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6AF3AEC-85AC-4D9E-9187-81A6BB7E3457}"/>
              </a:ext>
            </a:extLst>
          </p:cNvPr>
          <p:cNvSpPr>
            <a:spLocks noGrp="1"/>
          </p:cNvSpPr>
          <p:nvPr>
            <p:ph type="dt" sz="half" idx="10"/>
          </p:nvPr>
        </p:nvSpPr>
        <p:spPr/>
        <p:txBody>
          <a:bodyPr/>
          <a:lstStyle/>
          <a:p>
            <a:fld id="{3A191970-7C6C-40EE-BA16-43BF648358A7}" type="datetimeFigureOut">
              <a:rPr lang="en-GB" smtClean="0"/>
              <a:t>19/09/2025</a:t>
            </a:fld>
            <a:endParaRPr lang="en-GB"/>
          </a:p>
        </p:txBody>
      </p:sp>
      <p:sp>
        <p:nvSpPr>
          <p:cNvPr id="4" name="Footer Placeholder 3">
            <a:extLst>
              <a:ext uri="{FF2B5EF4-FFF2-40B4-BE49-F238E27FC236}">
                <a16:creationId xmlns:a16="http://schemas.microsoft.com/office/drawing/2014/main" id="{EAB8C392-2C49-4BE3-A742-FFC7ADEFB43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92621BB-84C5-4245-8329-07F34F7280E9}"/>
              </a:ext>
            </a:extLst>
          </p:cNvPr>
          <p:cNvSpPr>
            <a:spLocks noGrp="1"/>
          </p:cNvSpPr>
          <p:nvPr>
            <p:ph type="sldNum" sz="quarter" idx="12"/>
          </p:nvPr>
        </p:nvSpPr>
        <p:spPr/>
        <p:txBody>
          <a:bodyPr/>
          <a:lstStyle/>
          <a:p>
            <a:fld id="{475399BA-A469-4457-8584-C33FEB90D1E0}" type="slidenum">
              <a:rPr lang="en-GB" smtClean="0"/>
              <a:t>‹#›</a:t>
            </a:fld>
            <a:endParaRPr lang="en-GB"/>
          </a:p>
        </p:txBody>
      </p:sp>
    </p:spTree>
    <p:extLst>
      <p:ext uri="{BB962C8B-B14F-4D97-AF65-F5344CB8AC3E}">
        <p14:creationId xmlns:p14="http://schemas.microsoft.com/office/powerpoint/2010/main" val="38026271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90A9234-CC08-4D01-B5AF-152276E25B6A}"/>
              </a:ext>
            </a:extLst>
          </p:cNvPr>
          <p:cNvSpPr>
            <a:spLocks noGrp="1"/>
          </p:cNvSpPr>
          <p:nvPr>
            <p:ph type="dt" sz="half" idx="10"/>
          </p:nvPr>
        </p:nvSpPr>
        <p:spPr/>
        <p:txBody>
          <a:bodyPr/>
          <a:lstStyle/>
          <a:p>
            <a:fld id="{3A191970-7C6C-40EE-BA16-43BF648358A7}" type="datetimeFigureOut">
              <a:rPr lang="en-GB" smtClean="0"/>
              <a:t>19/09/2025</a:t>
            </a:fld>
            <a:endParaRPr lang="en-GB"/>
          </a:p>
        </p:txBody>
      </p:sp>
      <p:sp>
        <p:nvSpPr>
          <p:cNvPr id="3" name="Footer Placeholder 2">
            <a:extLst>
              <a:ext uri="{FF2B5EF4-FFF2-40B4-BE49-F238E27FC236}">
                <a16:creationId xmlns:a16="http://schemas.microsoft.com/office/drawing/2014/main" id="{D7B421E9-9F3C-4E4E-A800-74705451703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B28903D-A91C-4BF5-BAD9-18D4ACD6BBC3}"/>
              </a:ext>
            </a:extLst>
          </p:cNvPr>
          <p:cNvSpPr>
            <a:spLocks noGrp="1"/>
          </p:cNvSpPr>
          <p:nvPr>
            <p:ph type="sldNum" sz="quarter" idx="12"/>
          </p:nvPr>
        </p:nvSpPr>
        <p:spPr/>
        <p:txBody>
          <a:bodyPr/>
          <a:lstStyle/>
          <a:p>
            <a:fld id="{475399BA-A469-4457-8584-C33FEB90D1E0}" type="slidenum">
              <a:rPr lang="en-GB" smtClean="0"/>
              <a:t>‹#›</a:t>
            </a:fld>
            <a:endParaRPr lang="en-GB"/>
          </a:p>
        </p:txBody>
      </p:sp>
    </p:spTree>
    <p:extLst>
      <p:ext uri="{BB962C8B-B14F-4D97-AF65-F5344CB8AC3E}">
        <p14:creationId xmlns:p14="http://schemas.microsoft.com/office/powerpoint/2010/main" val="29876601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060F45-AE0A-4A90-8417-0C21EF96443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4043DD4-3F77-4A93-AB92-DFAEDA53A61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988ADF6-B891-4A01-8783-AA3CA66B5B4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429854-7F54-4B08-9CB7-0FD934524ECE}"/>
              </a:ext>
            </a:extLst>
          </p:cNvPr>
          <p:cNvSpPr>
            <a:spLocks noGrp="1"/>
          </p:cNvSpPr>
          <p:nvPr>
            <p:ph type="dt" sz="half" idx="10"/>
          </p:nvPr>
        </p:nvSpPr>
        <p:spPr/>
        <p:txBody>
          <a:bodyPr/>
          <a:lstStyle/>
          <a:p>
            <a:fld id="{3A191970-7C6C-40EE-BA16-43BF648358A7}" type="datetimeFigureOut">
              <a:rPr lang="en-GB" smtClean="0"/>
              <a:t>19/09/2025</a:t>
            </a:fld>
            <a:endParaRPr lang="en-GB"/>
          </a:p>
        </p:txBody>
      </p:sp>
      <p:sp>
        <p:nvSpPr>
          <p:cNvPr id="6" name="Footer Placeholder 5">
            <a:extLst>
              <a:ext uri="{FF2B5EF4-FFF2-40B4-BE49-F238E27FC236}">
                <a16:creationId xmlns:a16="http://schemas.microsoft.com/office/drawing/2014/main" id="{7764585F-58A8-44BF-9C97-D51BC3A36D5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98C6D45-21C6-4F56-A99B-53FD96072AD0}"/>
              </a:ext>
            </a:extLst>
          </p:cNvPr>
          <p:cNvSpPr>
            <a:spLocks noGrp="1"/>
          </p:cNvSpPr>
          <p:nvPr>
            <p:ph type="sldNum" sz="quarter" idx="12"/>
          </p:nvPr>
        </p:nvSpPr>
        <p:spPr/>
        <p:txBody>
          <a:bodyPr/>
          <a:lstStyle/>
          <a:p>
            <a:fld id="{475399BA-A469-4457-8584-C33FEB90D1E0}" type="slidenum">
              <a:rPr lang="en-GB" smtClean="0"/>
              <a:t>‹#›</a:t>
            </a:fld>
            <a:endParaRPr lang="en-GB"/>
          </a:p>
        </p:txBody>
      </p:sp>
    </p:spTree>
    <p:extLst>
      <p:ext uri="{BB962C8B-B14F-4D97-AF65-F5344CB8AC3E}">
        <p14:creationId xmlns:p14="http://schemas.microsoft.com/office/powerpoint/2010/main" val="40645719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7180A9-43E1-4B1D-9BF1-43DD063EA34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F0A4EDE-5403-4C32-8452-AC8319DE7B2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F09B8FA-798E-41EC-A451-F6AA6E6341C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EC8F141-419A-4489-8581-8978DCE2FD1A}"/>
              </a:ext>
            </a:extLst>
          </p:cNvPr>
          <p:cNvSpPr>
            <a:spLocks noGrp="1"/>
          </p:cNvSpPr>
          <p:nvPr>
            <p:ph type="dt" sz="half" idx="10"/>
          </p:nvPr>
        </p:nvSpPr>
        <p:spPr/>
        <p:txBody>
          <a:bodyPr/>
          <a:lstStyle/>
          <a:p>
            <a:fld id="{3A191970-7C6C-40EE-BA16-43BF648358A7}" type="datetimeFigureOut">
              <a:rPr lang="en-GB" smtClean="0"/>
              <a:t>19/09/2025</a:t>
            </a:fld>
            <a:endParaRPr lang="en-GB"/>
          </a:p>
        </p:txBody>
      </p:sp>
      <p:sp>
        <p:nvSpPr>
          <p:cNvPr id="6" name="Footer Placeholder 5">
            <a:extLst>
              <a:ext uri="{FF2B5EF4-FFF2-40B4-BE49-F238E27FC236}">
                <a16:creationId xmlns:a16="http://schemas.microsoft.com/office/drawing/2014/main" id="{B478B4FB-E6B9-4C1D-A5AB-2716F81DE00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8C193FD-2CBE-414F-8484-7995D9046851}"/>
              </a:ext>
            </a:extLst>
          </p:cNvPr>
          <p:cNvSpPr>
            <a:spLocks noGrp="1"/>
          </p:cNvSpPr>
          <p:nvPr>
            <p:ph type="sldNum" sz="quarter" idx="12"/>
          </p:nvPr>
        </p:nvSpPr>
        <p:spPr/>
        <p:txBody>
          <a:bodyPr/>
          <a:lstStyle/>
          <a:p>
            <a:fld id="{475399BA-A469-4457-8584-C33FEB90D1E0}" type="slidenum">
              <a:rPr lang="en-GB" smtClean="0"/>
              <a:t>‹#›</a:t>
            </a:fld>
            <a:endParaRPr lang="en-GB"/>
          </a:p>
        </p:txBody>
      </p:sp>
    </p:spTree>
    <p:extLst>
      <p:ext uri="{BB962C8B-B14F-4D97-AF65-F5344CB8AC3E}">
        <p14:creationId xmlns:p14="http://schemas.microsoft.com/office/powerpoint/2010/main" val="42327995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C14760-F5AC-4618-8CAE-F714B82F6F0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E7B867F-CED9-4DC0-88A8-B546B15B81A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6014613-85EC-4A9D-97FA-0473043370FF}"/>
              </a:ext>
            </a:extLst>
          </p:cNvPr>
          <p:cNvSpPr>
            <a:spLocks noGrp="1"/>
          </p:cNvSpPr>
          <p:nvPr>
            <p:ph type="dt" sz="half" idx="10"/>
          </p:nvPr>
        </p:nvSpPr>
        <p:spPr/>
        <p:txBody>
          <a:bodyPr/>
          <a:lstStyle/>
          <a:p>
            <a:fld id="{3A191970-7C6C-40EE-BA16-43BF648358A7}" type="datetimeFigureOut">
              <a:rPr lang="en-GB" smtClean="0"/>
              <a:t>19/09/2025</a:t>
            </a:fld>
            <a:endParaRPr lang="en-GB"/>
          </a:p>
        </p:txBody>
      </p:sp>
      <p:sp>
        <p:nvSpPr>
          <p:cNvPr id="5" name="Footer Placeholder 4">
            <a:extLst>
              <a:ext uri="{FF2B5EF4-FFF2-40B4-BE49-F238E27FC236}">
                <a16:creationId xmlns:a16="http://schemas.microsoft.com/office/drawing/2014/main" id="{41C75F84-9EAD-446C-811D-AEB17EB4F77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AD5C2F-5285-495E-8DFF-AB987FCD16DB}"/>
              </a:ext>
            </a:extLst>
          </p:cNvPr>
          <p:cNvSpPr>
            <a:spLocks noGrp="1"/>
          </p:cNvSpPr>
          <p:nvPr>
            <p:ph type="sldNum" sz="quarter" idx="12"/>
          </p:nvPr>
        </p:nvSpPr>
        <p:spPr/>
        <p:txBody>
          <a:bodyPr/>
          <a:lstStyle/>
          <a:p>
            <a:fld id="{475399BA-A469-4457-8584-C33FEB90D1E0}" type="slidenum">
              <a:rPr lang="en-GB" smtClean="0"/>
              <a:t>‹#›</a:t>
            </a:fld>
            <a:endParaRPr lang="en-GB"/>
          </a:p>
        </p:txBody>
      </p:sp>
    </p:spTree>
    <p:extLst>
      <p:ext uri="{BB962C8B-B14F-4D97-AF65-F5344CB8AC3E}">
        <p14:creationId xmlns:p14="http://schemas.microsoft.com/office/powerpoint/2010/main" val="31384516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1F8C20D-AB88-42DF-9888-4FF05264043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AA36A3B-9DFC-4EEF-A86E-CF73D1271C7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AA9A18-C2BC-4D76-BA38-8B6B55ED67B4}"/>
              </a:ext>
            </a:extLst>
          </p:cNvPr>
          <p:cNvSpPr>
            <a:spLocks noGrp="1"/>
          </p:cNvSpPr>
          <p:nvPr>
            <p:ph type="dt" sz="half" idx="10"/>
          </p:nvPr>
        </p:nvSpPr>
        <p:spPr/>
        <p:txBody>
          <a:bodyPr/>
          <a:lstStyle/>
          <a:p>
            <a:fld id="{3A191970-7C6C-40EE-BA16-43BF648358A7}" type="datetimeFigureOut">
              <a:rPr lang="en-GB" smtClean="0"/>
              <a:t>19/09/2025</a:t>
            </a:fld>
            <a:endParaRPr lang="en-GB"/>
          </a:p>
        </p:txBody>
      </p:sp>
      <p:sp>
        <p:nvSpPr>
          <p:cNvPr id="5" name="Footer Placeholder 4">
            <a:extLst>
              <a:ext uri="{FF2B5EF4-FFF2-40B4-BE49-F238E27FC236}">
                <a16:creationId xmlns:a16="http://schemas.microsoft.com/office/drawing/2014/main" id="{23BF92B3-7CDE-4C02-B3CA-61C9AF5E1DA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EB2AFF-521F-423A-AEE6-1168887FFD1A}"/>
              </a:ext>
            </a:extLst>
          </p:cNvPr>
          <p:cNvSpPr>
            <a:spLocks noGrp="1"/>
          </p:cNvSpPr>
          <p:nvPr>
            <p:ph type="sldNum" sz="quarter" idx="12"/>
          </p:nvPr>
        </p:nvSpPr>
        <p:spPr/>
        <p:txBody>
          <a:bodyPr/>
          <a:lstStyle/>
          <a:p>
            <a:fld id="{475399BA-A469-4457-8584-C33FEB90D1E0}" type="slidenum">
              <a:rPr lang="en-GB" smtClean="0"/>
              <a:t>‹#›</a:t>
            </a:fld>
            <a:endParaRPr lang="en-GB"/>
          </a:p>
        </p:txBody>
      </p:sp>
    </p:spTree>
    <p:extLst>
      <p:ext uri="{BB962C8B-B14F-4D97-AF65-F5344CB8AC3E}">
        <p14:creationId xmlns:p14="http://schemas.microsoft.com/office/powerpoint/2010/main" val="11798030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37A9172-69C0-4E28-9AA0-F3C746D38DD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DE95F68-D659-414B-94D7-7414E6D1135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F5E53E3-1905-4EAE-A1C3-74097108C94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191970-7C6C-40EE-BA16-43BF648358A7}" type="datetimeFigureOut">
              <a:rPr lang="en-GB" smtClean="0"/>
              <a:t>19/09/2025</a:t>
            </a:fld>
            <a:endParaRPr lang="en-GB"/>
          </a:p>
        </p:txBody>
      </p:sp>
      <p:sp>
        <p:nvSpPr>
          <p:cNvPr id="5" name="Footer Placeholder 4">
            <a:extLst>
              <a:ext uri="{FF2B5EF4-FFF2-40B4-BE49-F238E27FC236}">
                <a16:creationId xmlns:a16="http://schemas.microsoft.com/office/drawing/2014/main" id="{A1DB5D88-65B5-4B58-9F11-57138C4E32D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F712494-7863-42A3-964A-6E939555E20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5399BA-A469-4457-8584-C33FEB90D1E0}" type="slidenum">
              <a:rPr lang="en-GB" smtClean="0"/>
              <a:t>‹#›</a:t>
            </a:fld>
            <a:endParaRPr lang="en-GB"/>
          </a:p>
        </p:txBody>
      </p:sp>
    </p:spTree>
    <p:extLst>
      <p:ext uri="{BB962C8B-B14F-4D97-AF65-F5344CB8AC3E}">
        <p14:creationId xmlns:p14="http://schemas.microsoft.com/office/powerpoint/2010/main" val="16913907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mailto:Year2@st-annes.lancs.sch.uk"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www.primarygames.co.uk/" TargetMode="External"/><Relationship Id="rId2" Type="http://schemas.openxmlformats.org/officeDocument/2006/relationships/hyperlink" Target="http://www.topmarks/" TargetMode="Externa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hyperlink" Target="http://www.bbc.co.uk/bitesize/ks1/math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F80884-4CF9-48A8-AD34-D51036E70B98}"/>
              </a:ext>
            </a:extLst>
          </p:cNvPr>
          <p:cNvSpPr>
            <a:spLocks noGrp="1"/>
          </p:cNvSpPr>
          <p:nvPr>
            <p:ph type="ctrTitle"/>
          </p:nvPr>
        </p:nvSpPr>
        <p:spPr>
          <a:xfrm>
            <a:off x="2077674" y="0"/>
            <a:ext cx="9144000" cy="1655762"/>
          </a:xfrm>
        </p:spPr>
        <p:txBody>
          <a:bodyPr/>
          <a:lstStyle/>
          <a:p>
            <a:pPr algn="l"/>
            <a:r>
              <a:rPr lang="en-GB" dirty="0">
                <a:latin typeface="Century Gothic" panose="020B0502020202020204" pitchFamily="34" charset="0"/>
              </a:rPr>
              <a:t>Meet the Teacher</a:t>
            </a:r>
          </a:p>
        </p:txBody>
      </p:sp>
      <p:sp>
        <p:nvSpPr>
          <p:cNvPr id="3" name="Subtitle 2">
            <a:extLst>
              <a:ext uri="{FF2B5EF4-FFF2-40B4-BE49-F238E27FC236}">
                <a16:creationId xmlns:a16="http://schemas.microsoft.com/office/drawing/2014/main" id="{4071C900-F4A7-4964-8DD7-06F9B5046A7F}"/>
              </a:ext>
            </a:extLst>
          </p:cNvPr>
          <p:cNvSpPr>
            <a:spLocks noGrp="1"/>
          </p:cNvSpPr>
          <p:nvPr>
            <p:ph type="subTitle" idx="1"/>
          </p:nvPr>
        </p:nvSpPr>
        <p:spPr>
          <a:xfrm>
            <a:off x="433431" y="3442924"/>
            <a:ext cx="10009282" cy="2030223"/>
          </a:xfrm>
        </p:spPr>
        <p:txBody>
          <a:bodyPr>
            <a:normAutofit fontScale="55000" lnSpcReduction="20000"/>
          </a:bodyPr>
          <a:lstStyle/>
          <a:p>
            <a:pPr algn="l"/>
            <a:r>
              <a:rPr lang="en-GB" sz="6000" dirty="0" smtClean="0">
                <a:latin typeface="Century Gothic" panose="020B0502020202020204" pitchFamily="34" charset="0"/>
                <a:cs typeface="Calibri Light" panose="020F0302020204030204" pitchFamily="34" charset="0"/>
              </a:rPr>
              <a:t>Teachers-Mrs </a:t>
            </a:r>
            <a:r>
              <a:rPr lang="en-GB" sz="6000" dirty="0" smtClean="0">
                <a:latin typeface="Century Gothic" panose="020B0502020202020204" pitchFamily="34" charset="0"/>
                <a:cs typeface="Calibri Light" panose="020F0302020204030204" pitchFamily="34" charset="0"/>
              </a:rPr>
              <a:t>Wilkinson/Mrs </a:t>
            </a:r>
            <a:r>
              <a:rPr lang="en-GB" sz="6000" dirty="0" smtClean="0">
                <a:latin typeface="Century Gothic" panose="020B0502020202020204" pitchFamily="34" charset="0"/>
                <a:cs typeface="Calibri Light" panose="020F0302020204030204" pitchFamily="34" charset="0"/>
              </a:rPr>
              <a:t>Bluck</a:t>
            </a:r>
          </a:p>
          <a:p>
            <a:pPr algn="l"/>
            <a:r>
              <a:rPr lang="en-GB" sz="6000" dirty="0" smtClean="0">
                <a:latin typeface="Century Gothic" panose="020B0502020202020204" pitchFamily="34" charset="0"/>
                <a:cs typeface="Calibri Light" panose="020F0302020204030204" pitchFamily="34" charset="0"/>
              </a:rPr>
              <a:t>Teaching Assistance- Mrs </a:t>
            </a:r>
            <a:r>
              <a:rPr lang="en-GB" sz="6000" dirty="0" err="1" smtClean="0">
                <a:latin typeface="Century Gothic" panose="020B0502020202020204" pitchFamily="34" charset="0"/>
                <a:cs typeface="Calibri Light" panose="020F0302020204030204" pitchFamily="34" charset="0"/>
              </a:rPr>
              <a:t>Flintoff</a:t>
            </a:r>
            <a:r>
              <a:rPr lang="en-GB" sz="6000" dirty="0" smtClean="0">
                <a:latin typeface="Century Gothic" panose="020B0502020202020204" pitchFamily="34" charset="0"/>
                <a:cs typeface="Calibri Light" panose="020F0302020204030204" pitchFamily="34" charset="0"/>
              </a:rPr>
              <a:t>, Mrs Slater</a:t>
            </a:r>
          </a:p>
          <a:p>
            <a:pPr algn="l"/>
            <a:endParaRPr lang="en-GB" sz="6000" dirty="0">
              <a:latin typeface="Century Gothic" panose="020B0502020202020204" pitchFamily="34" charset="0"/>
              <a:cs typeface="Calibri Light" panose="020F0302020204030204" pitchFamily="34" charset="0"/>
            </a:endParaRPr>
          </a:p>
          <a:p>
            <a:pPr algn="l"/>
            <a:r>
              <a:rPr lang="en-GB" sz="6000" dirty="0">
                <a:latin typeface="Century Gothic" panose="020B0502020202020204" pitchFamily="34" charset="0"/>
                <a:cs typeface="Calibri Light" panose="020F0302020204030204" pitchFamily="34" charset="0"/>
              </a:rPr>
              <a:t>Class 2</a:t>
            </a:r>
          </a:p>
        </p:txBody>
      </p:sp>
      <p:pic>
        <p:nvPicPr>
          <p:cNvPr id="5" name="Picture 4"/>
          <p:cNvPicPr>
            <a:picLocks noChangeAspect="1"/>
          </p:cNvPicPr>
          <p:nvPr/>
        </p:nvPicPr>
        <p:blipFill>
          <a:blip r:embed="rId2"/>
          <a:stretch>
            <a:fillRect/>
          </a:stretch>
        </p:blipFill>
        <p:spPr>
          <a:xfrm>
            <a:off x="9577431" y="3027086"/>
            <a:ext cx="1666875" cy="2169389"/>
          </a:xfrm>
          <a:prstGeom prst="rect">
            <a:avLst/>
          </a:prstGeom>
        </p:spPr>
      </p:pic>
    </p:spTree>
    <p:extLst>
      <p:ext uri="{BB962C8B-B14F-4D97-AF65-F5344CB8AC3E}">
        <p14:creationId xmlns:p14="http://schemas.microsoft.com/office/powerpoint/2010/main" val="213607289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7304CF-89AC-4DAF-AA01-E74A9FAC0A76}"/>
              </a:ext>
            </a:extLst>
          </p:cNvPr>
          <p:cNvSpPr>
            <a:spLocks noGrp="1"/>
          </p:cNvSpPr>
          <p:nvPr>
            <p:ph type="title"/>
          </p:nvPr>
        </p:nvSpPr>
        <p:spPr/>
        <p:txBody>
          <a:bodyPr/>
          <a:lstStyle/>
          <a:p>
            <a:r>
              <a:rPr lang="en-GB" u="sng" dirty="0">
                <a:latin typeface="Century Gothic" panose="020B0502020202020204" pitchFamily="34" charset="0"/>
              </a:rPr>
              <a:t>Timetable</a:t>
            </a:r>
          </a:p>
        </p:txBody>
      </p:sp>
      <p:sp>
        <p:nvSpPr>
          <p:cNvPr id="6" name="Content Placeholder 5"/>
          <p:cNvSpPr>
            <a:spLocks noGrp="1"/>
          </p:cNvSpPr>
          <p:nvPr>
            <p:ph idx="1"/>
          </p:nvPr>
        </p:nvSpPr>
        <p:spPr/>
        <p:txBody>
          <a:bodyPr/>
          <a:lstStyle/>
          <a:p>
            <a:endParaRPr lang="en-GB"/>
          </a:p>
        </p:txBody>
      </p:sp>
      <p:pic>
        <p:nvPicPr>
          <p:cNvPr id="3" name="Picture 2"/>
          <p:cNvPicPr>
            <a:picLocks noChangeAspect="1"/>
          </p:cNvPicPr>
          <p:nvPr/>
        </p:nvPicPr>
        <p:blipFill>
          <a:blip r:embed="rId2"/>
          <a:stretch>
            <a:fillRect/>
          </a:stretch>
        </p:blipFill>
        <p:spPr>
          <a:xfrm>
            <a:off x="838200" y="1411919"/>
            <a:ext cx="8756649" cy="5178750"/>
          </a:xfrm>
          <a:prstGeom prst="rect">
            <a:avLst/>
          </a:prstGeom>
        </p:spPr>
      </p:pic>
    </p:spTree>
    <p:extLst>
      <p:ext uri="{BB962C8B-B14F-4D97-AF65-F5344CB8AC3E}">
        <p14:creationId xmlns:p14="http://schemas.microsoft.com/office/powerpoint/2010/main" val="92912940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32E61B2-F4F9-A5C1-95A9-25042744F41E}"/>
              </a:ext>
            </a:extLst>
          </p:cNvPr>
          <p:cNvPicPr>
            <a:picLocks noChangeAspect="1"/>
          </p:cNvPicPr>
          <p:nvPr/>
        </p:nvPicPr>
        <p:blipFill>
          <a:blip r:embed="rId2"/>
          <a:stretch>
            <a:fillRect/>
          </a:stretch>
        </p:blipFill>
        <p:spPr>
          <a:xfrm>
            <a:off x="1199216" y="515058"/>
            <a:ext cx="9144793" cy="1072989"/>
          </a:xfrm>
          <a:prstGeom prst="rect">
            <a:avLst/>
          </a:prstGeom>
        </p:spPr>
      </p:pic>
      <p:sp>
        <p:nvSpPr>
          <p:cNvPr id="5" name="Rectangle 4"/>
          <p:cNvSpPr/>
          <p:nvPr/>
        </p:nvSpPr>
        <p:spPr>
          <a:xfrm>
            <a:off x="746620" y="1720840"/>
            <a:ext cx="10427516" cy="2862322"/>
          </a:xfrm>
          <a:prstGeom prst="rect">
            <a:avLst/>
          </a:prstGeom>
        </p:spPr>
        <p:txBody>
          <a:bodyPr wrap="square">
            <a:spAutoFit/>
          </a:bodyPr>
          <a:lstStyle/>
          <a:p>
            <a:pPr lvl="0" fontAlgn="base">
              <a:spcBef>
                <a:spcPct val="0"/>
              </a:spcBef>
              <a:spcAft>
                <a:spcPct val="0"/>
              </a:spcAft>
            </a:pPr>
            <a:r>
              <a:rPr lang="en-GB" sz="2000" dirty="0">
                <a:solidFill>
                  <a:prstClr val="black"/>
                </a:solidFill>
                <a:latin typeface="Century Gothic" panose="020B0502020202020204" pitchFamily="34" charset="0"/>
              </a:rPr>
              <a:t>Our behaviour system is called </a:t>
            </a:r>
            <a:r>
              <a:rPr lang="en-GB" sz="2000" u="sng" dirty="0">
                <a:solidFill>
                  <a:prstClr val="black"/>
                </a:solidFill>
                <a:latin typeface="Century Gothic" panose="020B0502020202020204" pitchFamily="34" charset="0"/>
              </a:rPr>
              <a:t>Track it Lights</a:t>
            </a:r>
            <a:r>
              <a:rPr lang="en-GB" sz="2000" dirty="0">
                <a:solidFill>
                  <a:prstClr val="black"/>
                </a:solidFill>
                <a:latin typeface="Century Gothic" panose="020B0502020202020204" pitchFamily="34" charset="0"/>
              </a:rPr>
              <a:t>. It’s a traffic light system where the children are able to collect points towards their Bronze, Silver, Gold, Platinum and Diamond certificates.  As well as rewarding children, we also use the ‘traffic lights’ as a warning system for behaviours which are not acceptable- Red track it points will be treated seriously. </a:t>
            </a:r>
          </a:p>
          <a:p>
            <a:pPr lvl="0" fontAlgn="base">
              <a:spcBef>
                <a:spcPct val="0"/>
              </a:spcBef>
              <a:spcAft>
                <a:spcPct val="0"/>
              </a:spcAft>
            </a:pPr>
            <a:endParaRPr lang="en-GB" sz="2000" dirty="0">
              <a:solidFill>
                <a:prstClr val="black"/>
              </a:solidFill>
              <a:latin typeface="Century Gothic" panose="020B0502020202020204" pitchFamily="34" charset="0"/>
            </a:endParaRPr>
          </a:p>
          <a:p>
            <a:pPr lvl="0" fontAlgn="base">
              <a:spcBef>
                <a:spcPct val="0"/>
              </a:spcBef>
              <a:spcAft>
                <a:spcPct val="0"/>
              </a:spcAft>
            </a:pPr>
            <a:r>
              <a:rPr lang="en-GB" sz="2000" dirty="0">
                <a:solidFill>
                  <a:prstClr val="black"/>
                </a:solidFill>
                <a:latin typeface="Century Gothic" panose="020B0502020202020204" pitchFamily="34" charset="0"/>
              </a:rPr>
              <a:t>As a class we have designed our very own class charter- The children have discussed and agreed what it means </a:t>
            </a:r>
            <a:r>
              <a:rPr lang="en-GB" sz="2000" dirty="0" smtClean="0">
                <a:solidFill>
                  <a:prstClr val="black"/>
                </a:solidFill>
                <a:latin typeface="Century Gothic" panose="020B0502020202020204" pitchFamily="34" charset="0"/>
              </a:rPr>
              <a:t>to-</a:t>
            </a:r>
          </a:p>
          <a:p>
            <a:pPr lvl="0" fontAlgn="base">
              <a:spcBef>
                <a:spcPct val="0"/>
              </a:spcBef>
              <a:spcAft>
                <a:spcPct val="0"/>
              </a:spcAft>
            </a:pPr>
            <a:r>
              <a:rPr lang="en-GB" sz="2000" dirty="0">
                <a:solidFill>
                  <a:prstClr val="black"/>
                </a:solidFill>
                <a:latin typeface="Century Gothic" panose="020B0502020202020204" pitchFamily="34" charset="0"/>
              </a:rPr>
              <a:t> </a:t>
            </a:r>
            <a:r>
              <a:rPr lang="en-GB" sz="2000" dirty="0" smtClean="0">
                <a:solidFill>
                  <a:prstClr val="black"/>
                </a:solidFill>
                <a:latin typeface="Century Gothic" panose="020B0502020202020204" pitchFamily="34" charset="0"/>
              </a:rPr>
              <a:t>            </a:t>
            </a:r>
            <a:r>
              <a:rPr lang="en-GB" sz="2000" b="1" dirty="0" smtClean="0">
                <a:solidFill>
                  <a:prstClr val="black"/>
                </a:solidFill>
                <a:latin typeface="Century Gothic" panose="020B0502020202020204" pitchFamily="34" charset="0"/>
              </a:rPr>
              <a:t>be </a:t>
            </a:r>
            <a:r>
              <a:rPr lang="en-GB" sz="2000" b="1" dirty="0">
                <a:solidFill>
                  <a:prstClr val="black"/>
                </a:solidFill>
                <a:latin typeface="Century Gothic" panose="020B0502020202020204" pitchFamily="34" charset="0"/>
              </a:rPr>
              <a:t>respectful</a:t>
            </a:r>
            <a:r>
              <a:rPr lang="en-GB" sz="2000" b="1" dirty="0" smtClean="0">
                <a:solidFill>
                  <a:prstClr val="black"/>
                </a:solidFill>
                <a:latin typeface="Century Gothic" panose="020B0502020202020204" pitchFamily="34" charset="0"/>
              </a:rPr>
              <a:t>,    be </a:t>
            </a:r>
            <a:r>
              <a:rPr lang="en-GB" sz="2000" b="1" dirty="0">
                <a:solidFill>
                  <a:prstClr val="black"/>
                </a:solidFill>
                <a:latin typeface="Century Gothic" panose="020B0502020202020204" pitchFamily="34" charset="0"/>
              </a:rPr>
              <a:t>ready to learn, </a:t>
            </a:r>
            <a:r>
              <a:rPr lang="en-GB" sz="2000" b="1" dirty="0" smtClean="0">
                <a:solidFill>
                  <a:prstClr val="black"/>
                </a:solidFill>
                <a:latin typeface="Century Gothic" panose="020B0502020202020204" pitchFamily="34" charset="0"/>
              </a:rPr>
              <a:t>   show </a:t>
            </a:r>
            <a:r>
              <a:rPr lang="en-GB" sz="2000" b="1" dirty="0">
                <a:solidFill>
                  <a:prstClr val="black"/>
                </a:solidFill>
                <a:latin typeface="Century Gothic" panose="020B0502020202020204" pitchFamily="34" charset="0"/>
              </a:rPr>
              <a:t>kindness, </a:t>
            </a:r>
            <a:r>
              <a:rPr lang="en-GB" sz="2000" b="1" dirty="0" smtClean="0">
                <a:solidFill>
                  <a:prstClr val="black"/>
                </a:solidFill>
                <a:latin typeface="Century Gothic" panose="020B0502020202020204" pitchFamily="34" charset="0"/>
              </a:rPr>
              <a:t>   do our best </a:t>
            </a:r>
            <a:endParaRPr lang="en-GB" sz="2000" b="1" dirty="0">
              <a:solidFill>
                <a:prstClr val="black"/>
              </a:solidFill>
              <a:latin typeface="Century Gothic" panose="020B0502020202020204" pitchFamily="34" charset="0"/>
            </a:endParaRPr>
          </a:p>
        </p:txBody>
      </p:sp>
    </p:spTree>
    <p:extLst>
      <p:ext uri="{BB962C8B-B14F-4D97-AF65-F5344CB8AC3E}">
        <p14:creationId xmlns:p14="http://schemas.microsoft.com/office/powerpoint/2010/main" val="39121046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7304CF-89AC-4DAF-AA01-E74A9FAC0A76}"/>
              </a:ext>
            </a:extLst>
          </p:cNvPr>
          <p:cNvSpPr>
            <a:spLocks noGrp="1"/>
          </p:cNvSpPr>
          <p:nvPr>
            <p:ph type="title"/>
          </p:nvPr>
        </p:nvSpPr>
        <p:spPr/>
        <p:txBody>
          <a:bodyPr/>
          <a:lstStyle/>
          <a:p>
            <a:r>
              <a:rPr lang="en-GB" u="sng" dirty="0">
                <a:latin typeface="Century Gothic" panose="020B0502020202020204" pitchFamily="34" charset="0"/>
              </a:rPr>
              <a:t>Reading books</a:t>
            </a:r>
          </a:p>
        </p:txBody>
      </p:sp>
      <p:sp>
        <p:nvSpPr>
          <p:cNvPr id="3" name="Content Placeholder 2">
            <a:extLst>
              <a:ext uri="{FF2B5EF4-FFF2-40B4-BE49-F238E27FC236}">
                <a16:creationId xmlns:a16="http://schemas.microsoft.com/office/drawing/2014/main" id="{470E5FE7-C5BA-4B34-91D0-87FE2714CC86}"/>
              </a:ext>
            </a:extLst>
          </p:cNvPr>
          <p:cNvSpPr>
            <a:spLocks noGrp="1"/>
          </p:cNvSpPr>
          <p:nvPr>
            <p:ph idx="1"/>
          </p:nvPr>
        </p:nvSpPr>
        <p:spPr/>
        <p:txBody>
          <a:bodyPr>
            <a:normAutofit lnSpcReduction="10000"/>
          </a:bodyPr>
          <a:lstStyle/>
          <a:p>
            <a:r>
              <a:rPr lang="en-GB" dirty="0">
                <a:latin typeface="Century Gothic" panose="020B0502020202020204" pitchFamily="34" charset="0"/>
              </a:rPr>
              <a:t>Read </a:t>
            </a:r>
            <a:r>
              <a:rPr lang="en-GB" b="1" dirty="0">
                <a:latin typeface="Century Gothic" panose="020B0502020202020204" pitchFamily="34" charset="0"/>
              </a:rPr>
              <a:t>every day</a:t>
            </a:r>
          </a:p>
          <a:p>
            <a:r>
              <a:rPr lang="en-GB" dirty="0">
                <a:latin typeface="Century Gothic" panose="020B0502020202020204" pitchFamily="34" charset="0"/>
              </a:rPr>
              <a:t>Ask the children questions about what they have read as you go along</a:t>
            </a:r>
          </a:p>
          <a:p>
            <a:r>
              <a:rPr lang="en-GB" dirty="0">
                <a:latin typeface="Century Gothic" panose="020B0502020202020204" pitchFamily="34" charset="0"/>
              </a:rPr>
              <a:t>Sound out any words using phonic sounds that the children are not sure of – phonic sound reminder on school website</a:t>
            </a:r>
          </a:p>
          <a:p>
            <a:r>
              <a:rPr lang="en-GB" dirty="0">
                <a:latin typeface="Century Gothic" panose="020B0502020202020204" pitchFamily="34" charset="0"/>
              </a:rPr>
              <a:t>As reading develops encourage expression and fluency</a:t>
            </a:r>
          </a:p>
          <a:p>
            <a:r>
              <a:rPr lang="en-GB" dirty="0">
                <a:latin typeface="Century Gothic" panose="020B0502020202020204" pitchFamily="34" charset="0"/>
              </a:rPr>
              <a:t>Record progress of reading reading record book</a:t>
            </a:r>
          </a:p>
          <a:p>
            <a:r>
              <a:rPr lang="en-GB" dirty="0">
                <a:latin typeface="Century Gothic" panose="020B0502020202020204" pitchFamily="34" charset="0"/>
              </a:rPr>
              <a:t>Bring reading bag to school </a:t>
            </a:r>
            <a:r>
              <a:rPr lang="en-GB" b="1" dirty="0">
                <a:latin typeface="Century Gothic" panose="020B0502020202020204" pitchFamily="34" charset="0"/>
              </a:rPr>
              <a:t>every day</a:t>
            </a:r>
          </a:p>
          <a:p>
            <a:r>
              <a:rPr lang="en-GB" dirty="0">
                <a:latin typeface="Century Gothic" panose="020B0502020202020204" pitchFamily="34" charset="0"/>
              </a:rPr>
              <a:t>Look after reading book</a:t>
            </a:r>
          </a:p>
        </p:txBody>
      </p:sp>
      <p:pic>
        <p:nvPicPr>
          <p:cNvPr id="4" name="Picture 3">
            <a:extLst>
              <a:ext uri="{FF2B5EF4-FFF2-40B4-BE49-F238E27FC236}">
                <a16:creationId xmlns:a16="http://schemas.microsoft.com/office/drawing/2014/main" id="{2EB53D77-7787-4CEA-B3B8-157A83BBC8F7}"/>
              </a:ext>
            </a:extLst>
          </p:cNvPr>
          <p:cNvPicPr>
            <a:picLocks noChangeAspect="1"/>
          </p:cNvPicPr>
          <p:nvPr/>
        </p:nvPicPr>
        <p:blipFill>
          <a:blip r:embed="rId2"/>
          <a:stretch>
            <a:fillRect/>
          </a:stretch>
        </p:blipFill>
        <p:spPr>
          <a:xfrm>
            <a:off x="10645606" y="4691744"/>
            <a:ext cx="1416387" cy="1942646"/>
          </a:xfrm>
          <a:prstGeom prst="rect">
            <a:avLst/>
          </a:prstGeom>
        </p:spPr>
      </p:pic>
      <p:pic>
        <p:nvPicPr>
          <p:cNvPr id="5" name="Picture 4">
            <a:extLst>
              <a:ext uri="{FF2B5EF4-FFF2-40B4-BE49-F238E27FC236}">
                <a16:creationId xmlns:a16="http://schemas.microsoft.com/office/drawing/2014/main" id="{8FCBB7F4-5900-4B7F-AC91-16AC74CA7A95}"/>
              </a:ext>
            </a:extLst>
          </p:cNvPr>
          <p:cNvPicPr>
            <a:picLocks noChangeAspect="1"/>
          </p:cNvPicPr>
          <p:nvPr/>
        </p:nvPicPr>
        <p:blipFill>
          <a:blip r:embed="rId3"/>
          <a:stretch>
            <a:fillRect/>
          </a:stretch>
        </p:blipFill>
        <p:spPr>
          <a:xfrm>
            <a:off x="8866679" y="62667"/>
            <a:ext cx="2992606" cy="2103589"/>
          </a:xfrm>
          <a:prstGeom prst="rect">
            <a:avLst/>
          </a:prstGeom>
        </p:spPr>
      </p:pic>
    </p:spTree>
    <p:extLst>
      <p:ext uri="{BB962C8B-B14F-4D97-AF65-F5344CB8AC3E}">
        <p14:creationId xmlns:p14="http://schemas.microsoft.com/office/powerpoint/2010/main" val="29562782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920B6C-A661-486A-A9F3-FEB2F3CB6DDE}"/>
              </a:ext>
            </a:extLst>
          </p:cNvPr>
          <p:cNvSpPr>
            <a:spLocks noGrp="1"/>
          </p:cNvSpPr>
          <p:nvPr>
            <p:ph type="title"/>
          </p:nvPr>
        </p:nvSpPr>
        <p:spPr/>
        <p:txBody>
          <a:bodyPr/>
          <a:lstStyle/>
          <a:p>
            <a:r>
              <a:rPr lang="en-GB" u="sng" dirty="0">
                <a:latin typeface="Century Gothic" panose="020B0502020202020204" pitchFamily="34" charset="0"/>
              </a:rPr>
              <a:t>PE</a:t>
            </a:r>
          </a:p>
        </p:txBody>
      </p:sp>
      <p:sp>
        <p:nvSpPr>
          <p:cNvPr id="3" name="Content Placeholder 2">
            <a:extLst>
              <a:ext uri="{FF2B5EF4-FFF2-40B4-BE49-F238E27FC236}">
                <a16:creationId xmlns:a16="http://schemas.microsoft.com/office/drawing/2014/main" id="{7DD30E18-73B8-43E3-8B6B-880A853C6C57}"/>
              </a:ext>
            </a:extLst>
          </p:cNvPr>
          <p:cNvSpPr>
            <a:spLocks noGrp="1"/>
          </p:cNvSpPr>
          <p:nvPr>
            <p:ph idx="1"/>
          </p:nvPr>
        </p:nvSpPr>
        <p:spPr/>
        <p:txBody>
          <a:bodyPr/>
          <a:lstStyle/>
          <a:p>
            <a:r>
              <a:rPr lang="en-GB" dirty="0">
                <a:latin typeface="Century Gothic" panose="020B0502020202020204" pitchFamily="34" charset="0"/>
              </a:rPr>
              <a:t>Every </a:t>
            </a:r>
            <a:r>
              <a:rPr lang="en-GB" b="1" u="sng" dirty="0" smtClean="0">
                <a:latin typeface="Century Gothic" panose="020B0502020202020204" pitchFamily="34" charset="0"/>
              </a:rPr>
              <a:t>Wednesday </a:t>
            </a:r>
            <a:r>
              <a:rPr lang="en-GB" dirty="0">
                <a:latin typeface="Century Gothic" panose="020B0502020202020204" pitchFamily="34" charset="0"/>
              </a:rPr>
              <a:t>afternoon. </a:t>
            </a:r>
          </a:p>
          <a:p>
            <a:r>
              <a:rPr lang="en-GB" dirty="0">
                <a:latin typeface="Century Gothic" panose="020B0502020202020204" pitchFamily="34" charset="0"/>
              </a:rPr>
              <a:t>Children come in their PE kits including trainers and jogging </a:t>
            </a:r>
            <a:r>
              <a:rPr lang="en-GB" dirty="0" smtClean="0">
                <a:latin typeface="Century Gothic" panose="020B0502020202020204" pitchFamily="34" charset="0"/>
              </a:rPr>
              <a:t>bottoms/shorts.</a:t>
            </a:r>
            <a:endParaRPr lang="en-GB" dirty="0">
              <a:latin typeface="Century Gothic" panose="020B0502020202020204" pitchFamily="34" charset="0"/>
            </a:endParaRPr>
          </a:p>
          <a:p>
            <a:r>
              <a:rPr lang="en-GB" dirty="0">
                <a:latin typeface="Century Gothic" panose="020B0502020202020204" pitchFamily="34" charset="0"/>
              </a:rPr>
              <a:t>PE will be done outside </a:t>
            </a:r>
            <a:r>
              <a:rPr lang="en-GB" dirty="0" smtClean="0">
                <a:latin typeface="Century Gothic" panose="020B0502020202020204" pitchFamily="34" charset="0"/>
              </a:rPr>
              <a:t>whenever </a:t>
            </a:r>
            <a:r>
              <a:rPr lang="en-GB" dirty="0">
                <a:latin typeface="Century Gothic" panose="020B0502020202020204" pitchFamily="34" charset="0"/>
              </a:rPr>
              <a:t>possible.</a:t>
            </a:r>
          </a:p>
          <a:p>
            <a:pPr marL="0" indent="0">
              <a:buNone/>
            </a:pPr>
            <a:endParaRPr lang="en-GB" dirty="0">
              <a:latin typeface="Century Gothic" panose="020B0502020202020204" pitchFamily="34" charset="0"/>
            </a:endParaRPr>
          </a:p>
        </p:txBody>
      </p:sp>
      <p:pic>
        <p:nvPicPr>
          <p:cNvPr id="4" name="Picture 3">
            <a:extLst>
              <a:ext uri="{FF2B5EF4-FFF2-40B4-BE49-F238E27FC236}">
                <a16:creationId xmlns:a16="http://schemas.microsoft.com/office/drawing/2014/main" id="{575F7FF7-BF18-43B9-9F87-86C6AD55D5C1}"/>
              </a:ext>
            </a:extLst>
          </p:cNvPr>
          <p:cNvPicPr>
            <a:picLocks noChangeAspect="1"/>
          </p:cNvPicPr>
          <p:nvPr/>
        </p:nvPicPr>
        <p:blipFill>
          <a:blip r:embed="rId2"/>
          <a:stretch>
            <a:fillRect/>
          </a:stretch>
        </p:blipFill>
        <p:spPr>
          <a:xfrm>
            <a:off x="8681832" y="3603347"/>
            <a:ext cx="3062797" cy="2889528"/>
          </a:xfrm>
          <a:prstGeom prst="rect">
            <a:avLst/>
          </a:prstGeom>
        </p:spPr>
      </p:pic>
    </p:spTree>
    <p:extLst>
      <p:ext uri="{BB962C8B-B14F-4D97-AF65-F5344CB8AC3E}">
        <p14:creationId xmlns:p14="http://schemas.microsoft.com/office/powerpoint/2010/main" val="37116064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83012C-898F-496C-801F-EBA53F54E291}"/>
              </a:ext>
            </a:extLst>
          </p:cNvPr>
          <p:cNvSpPr>
            <a:spLocks noGrp="1"/>
          </p:cNvSpPr>
          <p:nvPr>
            <p:ph type="title"/>
          </p:nvPr>
        </p:nvSpPr>
        <p:spPr/>
        <p:txBody>
          <a:bodyPr/>
          <a:lstStyle/>
          <a:p>
            <a:r>
              <a:rPr lang="en-GB" u="sng" dirty="0">
                <a:latin typeface="Century Gothic" panose="020B0502020202020204" pitchFamily="34" charset="0"/>
              </a:rPr>
              <a:t>Water bottles</a:t>
            </a:r>
          </a:p>
        </p:txBody>
      </p:sp>
      <p:sp>
        <p:nvSpPr>
          <p:cNvPr id="3" name="Content Placeholder 2">
            <a:extLst>
              <a:ext uri="{FF2B5EF4-FFF2-40B4-BE49-F238E27FC236}">
                <a16:creationId xmlns:a16="http://schemas.microsoft.com/office/drawing/2014/main" id="{D1EBD7AC-F882-4614-812A-7BD37E7115B6}"/>
              </a:ext>
            </a:extLst>
          </p:cNvPr>
          <p:cNvSpPr>
            <a:spLocks noGrp="1"/>
          </p:cNvSpPr>
          <p:nvPr>
            <p:ph idx="1"/>
          </p:nvPr>
        </p:nvSpPr>
        <p:spPr>
          <a:xfrm>
            <a:off x="838200" y="1515232"/>
            <a:ext cx="10515600" cy="4351338"/>
          </a:xfrm>
        </p:spPr>
        <p:txBody>
          <a:bodyPr/>
          <a:lstStyle/>
          <a:p>
            <a:r>
              <a:rPr lang="en-GB" dirty="0">
                <a:latin typeface="Century Gothic" panose="020B0502020202020204" pitchFamily="34" charset="0"/>
              </a:rPr>
              <a:t>Important that the children bring their own </a:t>
            </a:r>
            <a:r>
              <a:rPr lang="en-GB" dirty="0" smtClean="0">
                <a:latin typeface="Century Gothic" panose="020B0502020202020204" pitchFamily="34" charset="0"/>
              </a:rPr>
              <a:t>water </a:t>
            </a:r>
            <a:r>
              <a:rPr lang="en-GB" dirty="0">
                <a:latin typeface="Century Gothic" panose="020B0502020202020204" pitchFamily="34" charset="0"/>
              </a:rPr>
              <a:t>bottle to school every day to help with hydration in class and keep contamination to a minimum</a:t>
            </a:r>
          </a:p>
          <a:p>
            <a:r>
              <a:rPr lang="en-GB" dirty="0">
                <a:latin typeface="Century Gothic" panose="020B0502020202020204" pitchFamily="34" charset="0"/>
              </a:rPr>
              <a:t>No juice in bottles, just </a:t>
            </a:r>
            <a:r>
              <a:rPr lang="en-GB" dirty="0" smtClean="0">
                <a:latin typeface="Century Gothic" panose="020B0502020202020204" pitchFamily="34" charset="0"/>
              </a:rPr>
              <a:t>water</a:t>
            </a:r>
          </a:p>
          <a:p>
            <a:r>
              <a:rPr lang="en-GB" dirty="0" smtClean="0">
                <a:latin typeface="Century Gothic" panose="020B0502020202020204" pitchFamily="34" charset="0"/>
              </a:rPr>
              <a:t>Please make sure you follow the guidance on bottle sizes so they can use their bottle holders on their chairs-</a:t>
            </a:r>
            <a:r>
              <a:rPr lang="en-US" dirty="0" smtClean="0">
                <a:latin typeface="Century Gothic" panose="020B0502020202020204" pitchFamily="34" charset="0"/>
              </a:rPr>
              <a:t> </a:t>
            </a:r>
            <a:r>
              <a:rPr lang="en-US" dirty="0">
                <a:latin typeface="Century Gothic" panose="020B0502020202020204" pitchFamily="34" charset="0"/>
              </a:rPr>
              <a:t>no larger than 23cm </a:t>
            </a:r>
            <a:r>
              <a:rPr lang="en-US" dirty="0" smtClean="0">
                <a:latin typeface="Century Gothic" panose="020B0502020202020204" pitchFamily="34" charset="0"/>
              </a:rPr>
              <a:t>diameter </a:t>
            </a:r>
            <a:endParaRPr lang="en-GB" dirty="0">
              <a:latin typeface="Century Gothic" panose="020B0502020202020204" pitchFamily="34" charset="0"/>
            </a:endParaRPr>
          </a:p>
        </p:txBody>
      </p:sp>
      <p:pic>
        <p:nvPicPr>
          <p:cNvPr id="4" name="Picture 3">
            <a:extLst>
              <a:ext uri="{FF2B5EF4-FFF2-40B4-BE49-F238E27FC236}">
                <a16:creationId xmlns:a16="http://schemas.microsoft.com/office/drawing/2014/main" id="{BC1903FA-6B2F-499A-AD26-617BFFFC298B}"/>
              </a:ext>
            </a:extLst>
          </p:cNvPr>
          <p:cNvPicPr>
            <a:picLocks noChangeAspect="1"/>
          </p:cNvPicPr>
          <p:nvPr/>
        </p:nvPicPr>
        <p:blipFill>
          <a:blip r:embed="rId2"/>
          <a:stretch>
            <a:fillRect/>
          </a:stretch>
        </p:blipFill>
        <p:spPr>
          <a:xfrm>
            <a:off x="9381003" y="4111319"/>
            <a:ext cx="1850932" cy="2746681"/>
          </a:xfrm>
          <a:prstGeom prst="rect">
            <a:avLst/>
          </a:prstGeom>
        </p:spPr>
      </p:pic>
    </p:spTree>
    <p:extLst>
      <p:ext uri="{BB962C8B-B14F-4D97-AF65-F5344CB8AC3E}">
        <p14:creationId xmlns:p14="http://schemas.microsoft.com/office/powerpoint/2010/main" val="4505942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CBEAF4-B5B4-4EDF-8AE2-2071E7C01247}"/>
              </a:ext>
            </a:extLst>
          </p:cNvPr>
          <p:cNvSpPr>
            <a:spLocks noGrp="1"/>
          </p:cNvSpPr>
          <p:nvPr>
            <p:ph type="title"/>
          </p:nvPr>
        </p:nvSpPr>
        <p:spPr/>
        <p:txBody>
          <a:bodyPr/>
          <a:lstStyle/>
          <a:p>
            <a:r>
              <a:rPr lang="en-GB" u="sng" dirty="0">
                <a:latin typeface="Century Gothic" panose="020B0502020202020204" pitchFamily="34" charset="0"/>
              </a:rPr>
              <a:t>School Dinners</a:t>
            </a:r>
          </a:p>
        </p:txBody>
      </p:sp>
      <p:sp>
        <p:nvSpPr>
          <p:cNvPr id="3" name="Content Placeholder 2">
            <a:extLst>
              <a:ext uri="{FF2B5EF4-FFF2-40B4-BE49-F238E27FC236}">
                <a16:creationId xmlns:a16="http://schemas.microsoft.com/office/drawing/2014/main" id="{0CD4CF47-9B5D-46BE-B458-D64CA7DD9099}"/>
              </a:ext>
            </a:extLst>
          </p:cNvPr>
          <p:cNvSpPr>
            <a:spLocks noGrp="1"/>
          </p:cNvSpPr>
          <p:nvPr>
            <p:ph idx="1"/>
          </p:nvPr>
        </p:nvSpPr>
        <p:spPr/>
        <p:txBody>
          <a:bodyPr/>
          <a:lstStyle/>
          <a:p>
            <a:r>
              <a:rPr lang="en-GB" dirty="0">
                <a:latin typeface="Century Gothic" panose="020B0502020202020204" pitchFamily="34" charset="0"/>
              </a:rPr>
              <a:t>These are to be ordered weekly online. </a:t>
            </a:r>
          </a:p>
          <a:p>
            <a:r>
              <a:rPr lang="en-GB" dirty="0">
                <a:latin typeface="Century Gothic" panose="020B0502020202020204" pitchFamily="34" charset="0"/>
              </a:rPr>
              <a:t>Make sure the children know what the choices are and order something they like. </a:t>
            </a:r>
          </a:p>
          <a:p>
            <a:r>
              <a:rPr lang="en-GB" dirty="0">
                <a:latin typeface="Century Gothic" panose="020B0502020202020204" pitchFamily="34" charset="0"/>
              </a:rPr>
              <a:t>Dinners are made to order</a:t>
            </a:r>
          </a:p>
        </p:txBody>
      </p:sp>
      <p:pic>
        <p:nvPicPr>
          <p:cNvPr id="4" name="Picture 3">
            <a:extLst>
              <a:ext uri="{FF2B5EF4-FFF2-40B4-BE49-F238E27FC236}">
                <a16:creationId xmlns:a16="http://schemas.microsoft.com/office/drawing/2014/main" id="{2780B63C-051A-4713-908F-383EBFB6F16F}"/>
              </a:ext>
            </a:extLst>
          </p:cNvPr>
          <p:cNvPicPr>
            <a:picLocks noChangeAspect="1"/>
          </p:cNvPicPr>
          <p:nvPr/>
        </p:nvPicPr>
        <p:blipFill>
          <a:blip r:embed="rId2"/>
          <a:stretch>
            <a:fillRect/>
          </a:stretch>
        </p:blipFill>
        <p:spPr>
          <a:xfrm>
            <a:off x="7474396" y="3429000"/>
            <a:ext cx="3457575" cy="2609850"/>
          </a:xfrm>
          <a:prstGeom prst="rect">
            <a:avLst/>
          </a:prstGeom>
        </p:spPr>
      </p:pic>
    </p:spTree>
    <p:extLst>
      <p:ext uri="{BB962C8B-B14F-4D97-AF65-F5344CB8AC3E}">
        <p14:creationId xmlns:p14="http://schemas.microsoft.com/office/powerpoint/2010/main" val="31401815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805959-D849-4A15-A97E-BB9BCD4B6CC6}"/>
              </a:ext>
            </a:extLst>
          </p:cNvPr>
          <p:cNvSpPr>
            <a:spLocks noGrp="1"/>
          </p:cNvSpPr>
          <p:nvPr>
            <p:ph type="title"/>
          </p:nvPr>
        </p:nvSpPr>
        <p:spPr/>
        <p:txBody>
          <a:bodyPr/>
          <a:lstStyle/>
          <a:p>
            <a:r>
              <a:rPr lang="en-GB" u="sng" dirty="0">
                <a:latin typeface="Century Gothic" panose="020B0502020202020204" pitchFamily="34" charset="0"/>
              </a:rPr>
              <a:t>Break time toast</a:t>
            </a:r>
          </a:p>
        </p:txBody>
      </p:sp>
      <p:sp>
        <p:nvSpPr>
          <p:cNvPr id="3" name="Content Placeholder 2">
            <a:extLst>
              <a:ext uri="{FF2B5EF4-FFF2-40B4-BE49-F238E27FC236}">
                <a16:creationId xmlns:a16="http://schemas.microsoft.com/office/drawing/2014/main" id="{084E340D-6779-41BB-A7DF-EE19639E73B5}"/>
              </a:ext>
            </a:extLst>
          </p:cNvPr>
          <p:cNvSpPr>
            <a:spLocks noGrp="1"/>
          </p:cNvSpPr>
          <p:nvPr>
            <p:ph idx="1"/>
          </p:nvPr>
        </p:nvSpPr>
        <p:spPr/>
        <p:txBody>
          <a:bodyPr/>
          <a:lstStyle/>
          <a:p>
            <a:r>
              <a:rPr lang="en-GB" dirty="0" smtClean="0">
                <a:latin typeface="Century Gothic" panose="020B0502020202020204" pitchFamily="34" charset="0"/>
              </a:rPr>
              <a:t>Toast can </a:t>
            </a:r>
            <a:r>
              <a:rPr lang="en-GB" dirty="0">
                <a:latin typeface="Century Gothic" panose="020B0502020202020204" pitchFamily="34" charset="0"/>
              </a:rPr>
              <a:t>be ordered for morning break through parent </a:t>
            </a:r>
            <a:r>
              <a:rPr lang="en-GB" dirty="0" smtClean="0">
                <a:latin typeface="Century Gothic" panose="020B0502020202020204" pitchFamily="34" charset="0"/>
              </a:rPr>
              <a:t>pay.</a:t>
            </a:r>
            <a:endParaRPr lang="en-GB" dirty="0">
              <a:latin typeface="Century Gothic" panose="020B0502020202020204" pitchFamily="34" charset="0"/>
            </a:endParaRPr>
          </a:p>
          <a:p>
            <a:r>
              <a:rPr lang="en-GB" dirty="0">
                <a:latin typeface="Century Gothic" panose="020B0502020202020204" pitchFamily="34" charset="0"/>
              </a:rPr>
              <a:t>This is done half </a:t>
            </a:r>
            <a:r>
              <a:rPr lang="en-GB" dirty="0" smtClean="0">
                <a:latin typeface="Century Gothic" panose="020B0502020202020204" pitchFamily="34" charset="0"/>
              </a:rPr>
              <a:t>termly.</a:t>
            </a:r>
            <a:endParaRPr lang="en-GB" dirty="0">
              <a:latin typeface="Century Gothic" panose="020B0502020202020204" pitchFamily="34" charset="0"/>
            </a:endParaRPr>
          </a:p>
        </p:txBody>
      </p:sp>
      <p:pic>
        <p:nvPicPr>
          <p:cNvPr id="4" name="Picture 3">
            <a:extLst>
              <a:ext uri="{FF2B5EF4-FFF2-40B4-BE49-F238E27FC236}">
                <a16:creationId xmlns:a16="http://schemas.microsoft.com/office/drawing/2014/main" id="{0E48DE0B-3607-45A7-9902-AE8F76F9414E}"/>
              </a:ext>
            </a:extLst>
          </p:cNvPr>
          <p:cNvPicPr>
            <a:picLocks noChangeAspect="1"/>
          </p:cNvPicPr>
          <p:nvPr/>
        </p:nvPicPr>
        <p:blipFill rotWithShape="1">
          <a:blip r:embed="rId2"/>
          <a:srcRect t="1681"/>
          <a:stretch/>
        </p:blipFill>
        <p:spPr>
          <a:xfrm>
            <a:off x="6096000" y="3374571"/>
            <a:ext cx="5313907" cy="2802392"/>
          </a:xfrm>
          <a:prstGeom prst="rect">
            <a:avLst/>
          </a:prstGeom>
        </p:spPr>
      </p:pic>
    </p:spTree>
    <p:extLst>
      <p:ext uri="{BB962C8B-B14F-4D97-AF65-F5344CB8AC3E}">
        <p14:creationId xmlns:p14="http://schemas.microsoft.com/office/powerpoint/2010/main" val="8534229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E9521E-8BF3-4DC8-A979-3183185C64B7}"/>
              </a:ext>
            </a:extLst>
          </p:cNvPr>
          <p:cNvSpPr>
            <a:spLocks noGrp="1"/>
          </p:cNvSpPr>
          <p:nvPr>
            <p:ph type="title"/>
          </p:nvPr>
        </p:nvSpPr>
        <p:spPr/>
        <p:txBody>
          <a:bodyPr/>
          <a:lstStyle/>
          <a:p>
            <a:r>
              <a:rPr lang="en-GB" u="sng" dirty="0">
                <a:latin typeface="Century Gothic" panose="020B0502020202020204" pitchFamily="34" charset="0"/>
              </a:rPr>
              <a:t>Teacher contact</a:t>
            </a:r>
          </a:p>
        </p:txBody>
      </p:sp>
      <p:sp>
        <p:nvSpPr>
          <p:cNvPr id="3" name="Content Placeholder 2">
            <a:extLst>
              <a:ext uri="{FF2B5EF4-FFF2-40B4-BE49-F238E27FC236}">
                <a16:creationId xmlns:a16="http://schemas.microsoft.com/office/drawing/2014/main" id="{4BD0D04C-FF6F-47BC-B6FE-D2BBD599D249}"/>
              </a:ext>
            </a:extLst>
          </p:cNvPr>
          <p:cNvSpPr>
            <a:spLocks noGrp="1"/>
          </p:cNvSpPr>
          <p:nvPr>
            <p:ph idx="1"/>
          </p:nvPr>
        </p:nvSpPr>
        <p:spPr/>
        <p:txBody>
          <a:bodyPr/>
          <a:lstStyle/>
          <a:p>
            <a:r>
              <a:rPr lang="en-GB" dirty="0">
                <a:latin typeface="Century Gothic" panose="020B0502020202020204" pitchFamily="34" charset="0"/>
              </a:rPr>
              <a:t>Contact me any time regarding queries or concerns on the email address: </a:t>
            </a:r>
          </a:p>
          <a:p>
            <a:pPr marL="0" indent="0">
              <a:buNone/>
            </a:pPr>
            <a:r>
              <a:rPr lang="en-GB" dirty="0">
                <a:latin typeface="Century Gothic" panose="020B0502020202020204" pitchFamily="34" charset="0"/>
                <a:hlinkClick r:id="rId2"/>
              </a:rPr>
              <a:t>bursar@st-annes.lancs.sch.uk</a:t>
            </a:r>
            <a:endParaRPr lang="en-GB" dirty="0">
              <a:latin typeface="Century Gothic" panose="020B0502020202020204" pitchFamily="34" charset="0"/>
            </a:endParaRPr>
          </a:p>
          <a:p>
            <a:pPr marL="0" indent="0">
              <a:buNone/>
            </a:pPr>
            <a:endParaRPr lang="en-GB" dirty="0">
              <a:latin typeface="Century Gothic" panose="020B0502020202020204" pitchFamily="34" charset="0"/>
            </a:endParaRPr>
          </a:p>
          <a:p>
            <a:pPr marL="0" indent="0">
              <a:buNone/>
            </a:pPr>
            <a:endParaRPr lang="en-GB" dirty="0">
              <a:latin typeface="Century Gothic" panose="020B0502020202020204" pitchFamily="34" charset="0"/>
            </a:endParaRPr>
          </a:p>
          <a:p>
            <a:endParaRPr lang="en-GB" dirty="0">
              <a:latin typeface="Century Gothic" panose="020B0502020202020204" pitchFamily="34" charset="0"/>
            </a:endParaRPr>
          </a:p>
          <a:p>
            <a:endParaRPr lang="en-GB" dirty="0">
              <a:latin typeface="Century Gothic" panose="020B0502020202020204" pitchFamily="34" charset="0"/>
            </a:endParaRPr>
          </a:p>
        </p:txBody>
      </p:sp>
      <p:pic>
        <p:nvPicPr>
          <p:cNvPr id="4" name="Picture 3">
            <a:extLst>
              <a:ext uri="{FF2B5EF4-FFF2-40B4-BE49-F238E27FC236}">
                <a16:creationId xmlns:a16="http://schemas.microsoft.com/office/drawing/2014/main" id="{55F93C91-B899-4C37-9090-E3C83C56F37A}"/>
              </a:ext>
            </a:extLst>
          </p:cNvPr>
          <p:cNvPicPr>
            <a:picLocks noChangeAspect="1"/>
          </p:cNvPicPr>
          <p:nvPr/>
        </p:nvPicPr>
        <p:blipFill>
          <a:blip r:embed="rId3"/>
          <a:stretch>
            <a:fillRect/>
          </a:stretch>
        </p:blipFill>
        <p:spPr>
          <a:xfrm>
            <a:off x="7979453" y="2890427"/>
            <a:ext cx="3241922" cy="3286536"/>
          </a:xfrm>
          <a:prstGeom prst="rect">
            <a:avLst/>
          </a:prstGeom>
        </p:spPr>
      </p:pic>
    </p:spTree>
    <p:extLst>
      <p:ext uri="{BB962C8B-B14F-4D97-AF65-F5344CB8AC3E}">
        <p14:creationId xmlns:p14="http://schemas.microsoft.com/office/powerpoint/2010/main" val="33474511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7267F-D51D-419E-B1A5-D630EDD4B83A}"/>
              </a:ext>
            </a:extLst>
          </p:cNvPr>
          <p:cNvSpPr>
            <a:spLocks noGrp="1"/>
          </p:cNvSpPr>
          <p:nvPr>
            <p:ph type="title"/>
          </p:nvPr>
        </p:nvSpPr>
        <p:spPr/>
        <p:txBody>
          <a:bodyPr/>
          <a:lstStyle/>
          <a:p>
            <a:r>
              <a:rPr lang="en-GB" u="sng" dirty="0">
                <a:latin typeface="Century Gothic" panose="020B0502020202020204" pitchFamily="34" charset="0"/>
              </a:rPr>
              <a:t>Useful websites</a:t>
            </a:r>
          </a:p>
        </p:txBody>
      </p:sp>
      <p:sp>
        <p:nvSpPr>
          <p:cNvPr id="3" name="Content Placeholder 2">
            <a:extLst>
              <a:ext uri="{FF2B5EF4-FFF2-40B4-BE49-F238E27FC236}">
                <a16:creationId xmlns:a16="http://schemas.microsoft.com/office/drawing/2014/main" id="{E6DFE55A-D153-485D-9B42-A34543040F8D}"/>
              </a:ext>
            </a:extLst>
          </p:cNvPr>
          <p:cNvSpPr>
            <a:spLocks noGrp="1"/>
          </p:cNvSpPr>
          <p:nvPr>
            <p:ph idx="1"/>
          </p:nvPr>
        </p:nvSpPr>
        <p:spPr/>
        <p:txBody>
          <a:bodyPr/>
          <a:lstStyle/>
          <a:p>
            <a:r>
              <a:rPr lang="en-GB" dirty="0" smtClean="0">
                <a:latin typeface="Century Gothic" panose="020B0502020202020204" pitchFamily="34" charset="0"/>
                <a:hlinkClick r:id="rId2"/>
              </a:rPr>
              <a:t>www.topmarks</a:t>
            </a:r>
            <a:r>
              <a:rPr lang="en-GB" dirty="0" smtClean="0">
                <a:latin typeface="Century Gothic" panose="020B0502020202020204" pitchFamily="34" charset="0"/>
              </a:rPr>
              <a:t> </a:t>
            </a:r>
            <a:r>
              <a:rPr lang="en-GB" dirty="0">
                <a:latin typeface="Century Gothic" panose="020B0502020202020204" pitchFamily="34" charset="0"/>
              </a:rPr>
              <a:t>.co.uk</a:t>
            </a:r>
          </a:p>
          <a:p>
            <a:r>
              <a:rPr lang="en-GB" dirty="0">
                <a:latin typeface="Century Gothic" panose="020B0502020202020204" pitchFamily="34" charset="0"/>
                <a:hlinkClick r:id="rId3"/>
              </a:rPr>
              <a:t>www.primarygames.co.uk</a:t>
            </a:r>
            <a:endParaRPr lang="en-GB" dirty="0">
              <a:latin typeface="Century Gothic" panose="020B0502020202020204" pitchFamily="34" charset="0"/>
            </a:endParaRPr>
          </a:p>
          <a:p>
            <a:r>
              <a:rPr lang="en-GB" dirty="0">
                <a:latin typeface="Century Gothic" panose="020B0502020202020204" pitchFamily="34" charset="0"/>
                <a:hlinkClick r:id="rId4"/>
              </a:rPr>
              <a:t>www.bbc.co.uk/bitesize/ks1/maths</a:t>
            </a:r>
            <a:endParaRPr lang="en-GB" dirty="0">
              <a:latin typeface="Century Gothic" panose="020B0502020202020204" pitchFamily="34" charset="0"/>
            </a:endParaRPr>
          </a:p>
          <a:p>
            <a:r>
              <a:rPr lang="en-GB" dirty="0">
                <a:latin typeface="Century Gothic" panose="020B0502020202020204" pitchFamily="34" charset="0"/>
              </a:rPr>
              <a:t>www.bbc.co.uk/bitesize</a:t>
            </a:r>
          </a:p>
          <a:p>
            <a:r>
              <a:rPr lang="en-GB" dirty="0">
                <a:latin typeface="Century Gothic" panose="020B0502020202020204" pitchFamily="34" charset="0"/>
              </a:rPr>
              <a:t>www.wordhippo.com</a:t>
            </a:r>
          </a:p>
          <a:p>
            <a:endParaRPr lang="en-GB" dirty="0">
              <a:latin typeface="Century Gothic" panose="020B0502020202020204" pitchFamily="34" charset="0"/>
            </a:endParaRPr>
          </a:p>
        </p:txBody>
      </p:sp>
      <p:pic>
        <p:nvPicPr>
          <p:cNvPr id="1026" name="Picture 2" descr="World Wide Web PNG Clipart">
            <a:extLst>
              <a:ext uri="{FF2B5EF4-FFF2-40B4-BE49-F238E27FC236}">
                <a16:creationId xmlns:a16="http://schemas.microsoft.com/office/drawing/2014/main" id="{1BAA90BB-BF7A-E661-5C08-09F5BF27E294}"/>
              </a:ext>
            </a:extLst>
          </p:cNvPr>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9197143" y="0"/>
            <a:ext cx="2994857" cy="24928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629047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414</TotalTime>
  <Words>343</Words>
  <Application>Microsoft Office PowerPoint</Application>
  <PresentationFormat>Widescreen</PresentationFormat>
  <Paragraphs>44</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Century Gothic</vt:lpstr>
      <vt:lpstr>Office Theme</vt:lpstr>
      <vt:lpstr>Meet the Teacher</vt:lpstr>
      <vt:lpstr>Timetable</vt:lpstr>
      <vt:lpstr>PowerPoint Presentation</vt:lpstr>
      <vt:lpstr>Reading books</vt:lpstr>
      <vt:lpstr>PE</vt:lpstr>
      <vt:lpstr>Water bottles</vt:lpstr>
      <vt:lpstr>School Dinners</vt:lpstr>
      <vt:lpstr>Break time toast</vt:lpstr>
      <vt:lpstr>Teacher contact</vt:lpstr>
      <vt:lpstr>Useful websites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C.Wilkinson</dc:creator>
  <cp:lastModifiedBy>Jenny Bluck</cp:lastModifiedBy>
  <cp:revision>23</cp:revision>
  <dcterms:created xsi:type="dcterms:W3CDTF">2020-09-16T18:53:56Z</dcterms:created>
  <dcterms:modified xsi:type="dcterms:W3CDTF">2025-09-19T15:11:55Z</dcterms:modified>
</cp:coreProperties>
</file>