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5" r:id="rId4"/>
    <p:sldMasterId id="2147483778" r:id="rId5"/>
  </p:sldMasterIdLst>
  <p:notesMasterIdLst>
    <p:notesMasterId r:id="rId12"/>
  </p:notesMasterIdLst>
  <p:handoutMasterIdLst>
    <p:handoutMasterId r:id="rId13"/>
  </p:handoutMasterIdLst>
  <p:sldIdLst>
    <p:sldId id="1866" r:id="rId6"/>
    <p:sldId id="1896" r:id="rId7"/>
    <p:sldId id="1869" r:id="rId8"/>
    <p:sldId id="1890" r:id="rId9"/>
    <p:sldId id="1895" r:id="rId10"/>
    <p:sldId id="1893" r:id="rId11"/>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521415D9-36F7-43E2-AB2F-B90AF26B5E84}">
      <p14:sectionLst xmlns:p14="http://schemas.microsoft.com/office/powerpoint/2010/main">
        <p14:section name="Lines theme" id="{EE9670AD-028C-4190-AAA8-2AF0F3B1E372}">
          <p14:sldIdLst>
            <p14:sldId id="1866"/>
            <p14:sldId id="1896"/>
            <p14:sldId id="1869"/>
            <p14:sldId id="1890"/>
            <p14:sldId id="1895"/>
            <p14:sldId id="1893"/>
          </p14:sldIdLst>
        </p14:section>
      </p14:sectionLst>
    </p:ext>
    <p:ext uri="{EFAFB233-063F-42B5-8137-9DF3F51BA10A}">
      <p15:sldGuideLst xmlns:p15="http://schemas.microsoft.com/office/powerpoint/2012/main">
        <p15:guide id="1" orient="horz" pos="2160" userDrawn="1">
          <p15:clr>
            <a:srgbClr val="A4A3A4"/>
          </p15:clr>
        </p15:guide>
        <p15:guide id="2" pos="480" userDrawn="1">
          <p15:clr>
            <a:srgbClr val="A4A3A4"/>
          </p15:clr>
        </p15:guide>
        <p15:guide id="3" pos="7200" userDrawn="1">
          <p15:clr>
            <a:srgbClr val="A4A3A4"/>
          </p15:clr>
        </p15:guide>
        <p15:guide id="4" pos="436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CC66FF"/>
    <a:srgbClr val="D1B497"/>
    <a:srgbClr val="F0E6DC"/>
    <a:srgbClr val="ECE0D4"/>
    <a:srgbClr val="E3D1BF"/>
    <a:srgbClr val="AA673C"/>
    <a:srgbClr val="6A6967"/>
    <a:srgbClr val="C19C84"/>
    <a:srgbClr val="F8EB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41" autoAdjust="0"/>
  </p:normalViewPr>
  <p:slideViewPr>
    <p:cSldViewPr snapToGrid="0">
      <p:cViewPr varScale="1">
        <p:scale>
          <a:sx n="73" d="100"/>
          <a:sy n="73" d="100"/>
        </p:scale>
        <p:origin x="618" y="72"/>
      </p:cViewPr>
      <p:guideLst>
        <p:guide orient="horz" pos="2160"/>
        <p:guide pos="480"/>
        <p:guide pos="7200"/>
        <p:guide pos="4368"/>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184"/>
    </p:cViewPr>
  </p:sorterViewPr>
  <p:notesViewPr>
    <p:cSldViewPr snapToGrid="0">
      <p:cViewPr varScale="1">
        <p:scale>
          <a:sx n="48" d="100"/>
          <a:sy n="48" d="100"/>
        </p:scale>
        <p:origin x="1828" y="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viewProps" Target="viewProps.xml"/><Relationship Id="rId10" Type="http://schemas.openxmlformats.org/officeDocument/2006/relationships/slide" Target="slides/slide5.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0CC79A4-0B25-469F-9B41-E1B92476C68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55F87740-790C-4B8E-8BDF-37374E5C19A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48EE06D-E2C5-4DF1-B3C1-8E9169AAB10D}" type="datetimeFigureOut">
              <a:rPr lang="en-US" smtClean="0"/>
              <a:t>9/22/2023</a:t>
            </a:fld>
            <a:endParaRPr lang="en-US" dirty="0"/>
          </a:p>
        </p:txBody>
      </p:sp>
      <p:sp>
        <p:nvSpPr>
          <p:cNvPr id="4" name="Footer Placeholder 3">
            <a:extLst>
              <a:ext uri="{FF2B5EF4-FFF2-40B4-BE49-F238E27FC236}">
                <a16:creationId xmlns:a16="http://schemas.microsoft.com/office/drawing/2014/main" id="{75C8AAF8-731F-4C2E-B690-3086B25AFC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21C11FA-B74B-44E5-9E55-A45B9911BEF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CEE2F40-54C0-4227-BA47-31BF544EF93E}" type="slidenum">
              <a:rPr lang="en-US" smtClean="0"/>
              <a:t>‹#›</a:t>
            </a:fld>
            <a:endParaRPr lang="en-US" dirty="0"/>
          </a:p>
        </p:txBody>
      </p:sp>
    </p:spTree>
    <p:extLst>
      <p:ext uri="{BB962C8B-B14F-4D97-AF65-F5344CB8AC3E}">
        <p14:creationId xmlns:p14="http://schemas.microsoft.com/office/powerpoint/2010/main" val="37907446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D9F622F8-1824-4338-8C3C-5529D3BDEF4A}"/>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charset="0"/>
              </a:defRPr>
            </a:lvl1pPr>
          </a:lstStyle>
          <a:p>
            <a:pPr>
              <a:defRPr/>
            </a:pPr>
            <a:endParaRPr lang="en-US" dirty="0"/>
          </a:p>
        </p:txBody>
      </p:sp>
      <p:sp>
        <p:nvSpPr>
          <p:cNvPr id="30723" name="Rectangle 3">
            <a:extLst>
              <a:ext uri="{FF2B5EF4-FFF2-40B4-BE49-F238E27FC236}">
                <a16:creationId xmlns:a16="http://schemas.microsoft.com/office/drawing/2014/main" id="{618DDD53-BB38-4118-BC75-9CE27D49C550}"/>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en-US" dirty="0"/>
          </a:p>
        </p:txBody>
      </p:sp>
      <p:sp>
        <p:nvSpPr>
          <p:cNvPr id="14340" name="Rectangle 4">
            <a:extLst>
              <a:ext uri="{FF2B5EF4-FFF2-40B4-BE49-F238E27FC236}">
                <a16:creationId xmlns:a16="http://schemas.microsoft.com/office/drawing/2014/main" id="{6C03B6F7-B1AE-4118-ABA2-FFEC9B8F0E9C}"/>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5" name="Rectangle 5">
            <a:extLst>
              <a:ext uri="{FF2B5EF4-FFF2-40B4-BE49-F238E27FC236}">
                <a16:creationId xmlns:a16="http://schemas.microsoft.com/office/drawing/2014/main" id="{646F5356-BDE8-43C1-9587-85323D02B191}"/>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26" name="Rectangle 6">
            <a:extLst>
              <a:ext uri="{FF2B5EF4-FFF2-40B4-BE49-F238E27FC236}">
                <a16:creationId xmlns:a16="http://schemas.microsoft.com/office/drawing/2014/main" id="{89912C35-11A9-4DA7-8476-F1823F658CAA}"/>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en-US" dirty="0"/>
          </a:p>
        </p:txBody>
      </p:sp>
      <p:sp>
        <p:nvSpPr>
          <p:cNvPr id="30727" name="Rectangle 7">
            <a:extLst>
              <a:ext uri="{FF2B5EF4-FFF2-40B4-BE49-F238E27FC236}">
                <a16:creationId xmlns:a16="http://schemas.microsoft.com/office/drawing/2014/main" id="{7180ED79-CEC3-4FB9-B511-8597B20A0C10}"/>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DEB7EE2-04A2-4FB2-9625-C9C73AC4D32F}" type="slidenum">
              <a:rPr lang="en-US" altLang="en-US"/>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FA4671F7-4D2C-4B1E-AED7-24676BE8B4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47842D7-C728-4EBD-982B-B8BE79E4DBBE}" type="slidenum">
              <a:rPr lang="en-US" altLang="en-US"/>
              <a:pPr eaLnBrk="1" hangingPunct="1"/>
              <a:t>1</a:t>
            </a:fld>
            <a:endParaRPr lang="en-US" altLang="en-US" dirty="0"/>
          </a:p>
        </p:txBody>
      </p:sp>
      <p:sp>
        <p:nvSpPr>
          <p:cNvPr id="15363" name="Rectangle 2">
            <a:extLst>
              <a:ext uri="{FF2B5EF4-FFF2-40B4-BE49-F238E27FC236}">
                <a16:creationId xmlns:a16="http://schemas.microsoft.com/office/drawing/2014/main" id="{D8E83BD0-7AE4-4323-9047-FC368929C520}"/>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FDECF5EC-C5EC-4723-8F4F-A75A20018F6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950814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3</a:t>
            </a:fld>
            <a:endParaRPr lang="en-US" altLang="en-US" dirty="0"/>
          </a:p>
        </p:txBody>
      </p:sp>
    </p:spTree>
    <p:extLst>
      <p:ext uri="{BB962C8B-B14F-4D97-AF65-F5344CB8AC3E}">
        <p14:creationId xmlns:p14="http://schemas.microsoft.com/office/powerpoint/2010/main" val="1383417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4</a:t>
            </a:fld>
            <a:endParaRPr lang="en-US" altLang="en-US" dirty="0"/>
          </a:p>
        </p:txBody>
      </p:sp>
    </p:spTree>
    <p:extLst>
      <p:ext uri="{BB962C8B-B14F-4D97-AF65-F5344CB8AC3E}">
        <p14:creationId xmlns:p14="http://schemas.microsoft.com/office/powerpoint/2010/main" val="11700328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6</a:t>
            </a:fld>
            <a:endParaRPr lang="en-US" altLang="en-US" dirty="0"/>
          </a:p>
        </p:txBody>
      </p:sp>
    </p:spTree>
    <p:extLst>
      <p:ext uri="{BB962C8B-B14F-4D97-AF65-F5344CB8AC3E}">
        <p14:creationId xmlns:p14="http://schemas.microsoft.com/office/powerpoint/2010/main" val="25294960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57007FCA-3EC9-46F6-BE85-2DE9F97B4858}"/>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0" y="0"/>
            <a:ext cx="12192000" cy="6858000"/>
          </a:xfrm>
          <a:prstGeom prst="rect">
            <a:avLst/>
          </a:prstGeom>
        </p:spPr>
      </p:pic>
      <p:sp>
        <p:nvSpPr>
          <p:cNvPr id="383" name="Title 381">
            <a:extLst>
              <a:ext uri="{FF2B5EF4-FFF2-40B4-BE49-F238E27FC236}">
                <a16:creationId xmlns:a16="http://schemas.microsoft.com/office/drawing/2014/main" id="{219026B8-F099-4229-B446-9FE2B966BEF7}"/>
              </a:ext>
            </a:extLst>
          </p:cNvPr>
          <p:cNvSpPr>
            <a:spLocks noGrp="1"/>
          </p:cNvSpPr>
          <p:nvPr>
            <p:ph type="title"/>
          </p:nvPr>
        </p:nvSpPr>
        <p:spPr>
          <a:xfrm>
            <a:off x="2581656" y="2304288"/>
            <a:ext cx="7022592" cy="2258568"/>
          </a:xfrm>
        </p:spPr>
        <p:txBody>
          <a:bodyPr vert="horz" lIns="91440" tIns="45720" rIns="91440" bIns="45720" rtlCol="0" anchor="ctr">
            <a:normAutofit/>
          </a:bodyPr>
          <a:lstStyle>
            <a:lvl1pPr algn="ctr">
              <a:defRPr lang="en-US" sz="4800" b="1">
                <a:solidFill>
                  <a:schemeClr val="accent4">
                    <a:lumMod val="75000"/>
                  </a:schemeClr>
                </a:solidFill>
                <a:ea typeface="+mn-ea"/>
                <a:cs typeface="+mn-cs"/>
              </a:defRPr>
            </a:lvl1pPr>
          </a:lstStyle>
          <a:p>
            <a:pPr marL="0" lvl="0" indent="0" algn="ctr">
              <a:lnSpc>
                <a:spcPct val="110000"/>
              </a:lnSpc>
              <a:spcBef>
                <a:spcPts val="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2063099788"/>
      </p:ext>
    </p:extLst>
  </p:cSld>
  <p:clrMapOvr>
    <a:masterClrMapping/>
  </p:clrMapOvr>
  <p:extLst mod="1">
    <p:ext uri="{DCECCB84-F9BA-43D5-87BE-67443E8EF086}">
      <p15:sldGuideLst xmlns:p15="http://schemas.microsoft.com/office/powerpoint/2012/main">
        <p15:guide id="1" pos="2808"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One Photo Content">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498B63D-F60C-4A9D-8D3E-0C7CD748FEDE}"/>
              </a:ext>
            </a:extLst>
          </p:cNvPr>
          <p:cNvSpPr>
            <a:spLocks noGrp="1"/>
          </p:cNvSpPr>
          <p:nvPr>
            <p:ph type="body" sz="quarter" idx="11"/>
          </p:nvPr>
        </p:nvSpPr>
        <p:spPr>
          <a:xfrm>
            <a:off x="762000" y="1905000"/>
            <a:ext cx="5334000" cy="3276600"/>
          </a:xfrm>
        </p:spPr>
        <p:txBody>
          <a:bodyPr/>
          <a:lstStyle>
            <a:lvl1pPr marL="0" indent="0">
              <a:buNone/>
              <a:defRPr sz="1800" b="1">
                <a:solidFill>
                  <a:schemeClr val="accent4">
                    <a:lumMod val="50000"/>
                  </a:schemeClr>
                </a:solidFill>
              </a:defRPr>
            </a:lvl1pPr>
            <a:lvl2pPr marL="283464" indent="-283464">
              <a:spcBef>
                <a:spcPts val="1000"/>
              </a:spcBef>
              <a:defRPr sz="1800">
                <a:solidFill>
                  <a:schemeClr val="accent4">
                    <a:lumMod val="50000"/>
                  </a:schemeClr>
                </a:solidFill>
              </a:defRPr>
            </a:lvl2pPr>
          </a:lstStyle>
          <a:p>
            <a:pPr lvl="0"/>
            <a:r>
              <a:rPr lang="en-US"/>
              <a:t>Click to edit Master text styles</a:t>
            </a:r>
          </a:p>
          <a:p>
            <a:pPr lvl="1"/>
            <a:r>
              <a:rPr lang="en-US"/>
              <a:t>Second level</a:t>
            </a:r>
          </a:p>
        </p:txBody>
      </p:sp>
      <p:sp>
        <p:nvSpPr>
          <p:cNvPr id="14" name="Picture Placeholder 13">
            <a:extLst>
              <a:ext uri="{FF2B5EF4-FFF2-40B4-BE49-F238E27FC236}">
                <a16:creationId xmlns:a16="http://schemas.microsoft.com/office/drawing/2014/main" id="{9B1932CF-F265-4AEE-8704-F42C01AFB479}"/>
              </a:ext>
            </a:extLst>
          </p:cNvPr>
          <p:cNvSpPr>
            <a:spLocks noGrp="1"/>
          </p:cNvSpPr>
          <p:nvPr>
            <p:ph type="pic" sz="quarter" idx="10"/>
          </p:nvPr>
        </p:nvSpPr>
        <p:spPr>
          <a:xfrm>
            <a:off x="6858000" y="715963"/>
            <a:ext cx="4572000" cy="5113336"/>
          </a:xfrm>
        </p:spPr>
        <p:txBody>
          <a:bodyPr/>
          <a:lstStyle>
            <a:lvl1pPr algn="ctr">
              <a:buNone/>
              <a:defRPr sz="1600">
                <a:solidFill>
                  <a:schemeClr val="accent4">
                    <a:lumMod val="50000"/>
                  </a:schemeClr>
                </a:solidFill>
              </a:defRPr>
            </a:lvl1pPr>
          </a:lstStyle>
          <a:p>
            <a:r>
              <a:rPr lang="en-US"/>
              <a:t>Click icon to add picture</a:t>
            </a:r>
            <a:endParaRPr lang="en-US" dirty="0"/>
          </a:p>
        </p:txBody>
      </p:sp>
      <p:pic>
        <p:nvPicPr>
          <p:cNvPr id="2" name="Graphic 1">
            <a:extLst>
              <a:ext uri="{FF2B5EF4-FFF2-40B4-BE49-F238E27FC236}">
                <a16:creationId xmlns:a16="http://schemas.microsoft.com/office/drawing/2014/main" id="{09498076-A8F2-48B0-807A-C402BDA60D35}"/>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0" y="5074048"/>
            <a:ext cx="6407956" cy="1783952"/>
          </a:xfrm>
          <a:prstGeom prst="rect">
            <a:avLst/>
          </a:prstGeom>
        </p:spPr>
      </p:pic>
      <p:sp>
        <p:nvSpPr>
          <p:cNvPr id="3" name="Title 2">
            <a:extLst>
              <a:ext uri="{FF2B5EF4-FFF2-40B4-BE49-F238E27FC236}">
                <a16:creationId xmlns:a16="http://schemas.microsoft.com/office/drawing/2014/main" id="{5CF9E2C1-844F-4C0E-A423-111C77AEEF18}"/>
              </a:ext>
            </a:extLst>
          </p:cNvPr>
          <p:cNvSpPr>
            <a:spLocks noGrp="1"/>
          </p:cNvSpPr>
          <p:nvPr>
            <p:ph type="title"/>
          </p:nvPr>
        </p:nvSpPr>
        <p:spPr>
          <a:xfrm>
            <a:off x="762000" y="715961"/>
            <a:ext cx="5334000" cy="1189037"/>
          </a:xfrm>
        </p:spPr>
        <p:txBody>
          <a:bodyPr vert="horz" lIns="91440" tIns="45720" rIns="91440" bIns="45720" rtlCol="0" anchor="t">
            <a:normAutofit/>
          </a:bodyPr>
          <a:lstStyle>
            <a:lvl1pPr>
              <a:defRPr lang="en-US" sz="4000" b="1">
                <a:solidFill>
                  <a:schemeClr val="accent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4100089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wo Photo Content">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498B63D-F60C-4A9D-8D3E-0C7CD748FEDE}"/>
              </a:ext>
            </a:extLst>
          </p:cNvPr>
          <p:cNvSpPr>
            <a:spLocks noGrp="1"/>
          </p:cNvSpPr>
          <p:nvPr>
            <p:ph type="body" sz="quarter" idx="11"/>
          </p:nvPr>
        </p:nvSpPr>
        <p:spPr>
          <a:xfrm>
            <a:off x="762000" y="1905000"/>
            <a:ext cx="5334000" cy="3276600"/>
          </a:xfrm>
        </p:spPr>
        <p:txBody>
          <a:bodyPr/>
          <a:lstStyle>
            <a:lvl1pPr marL="0" indent="0">
              <a:buNone/>
              <a:defRPr sz="1800" b="1"/>
            </a:lvl1pPr>
            <a:lvl2pPr marL="283464" indent="-283464">
              <a:spcBef>
                <a:spcPts val="1000"/>
              </a:spcBef>
              <a:defRPr sz="1800"/>
            </a:lvl2pPr>
          </a:lstStyle>
          <a:p>
            <a:pPr lvl="0"/>
            <a:r>
              <a:rPr lang="en-US"/>
              <a:t>Click to edit Master text styles</a:t>
            </a:r>
          </a:p>
          <a:p>
            <a:pPr lvl="1"/>
            <a:r>
              <a:rPr lang="en-US"/>
              <a:t>Second level</a:t>
            </a:r>
          </a:p>
        </p:txBody>
      </p:sp>
      <p:sp>
        <p:nvSpPr>
          <p:cNvPr id="8" name="Picture Placeholder 13">
            <a:extLst>
              <a:ext uri="{FF2B5EF4-FFF2-40B4-BE49-F238E27FC236}">
                <a16:creationId xmlns:a16="http://schemas.microsoft.com/office/drawing/2014/main" id="{89E410BA-B0FE-4F0E-8BE5-D33CC016635B}"/>
              </a:ext>
            </a:extLst>
          </p:cNvPr>
          <p:cNvSpPr>
            <a:spLocks noGrp="1"/>
          </p:cNvSpPr>
          <p:nvPr>
            <p:ph type="pic" sz="quarter" idx="13"/>
          </p:nvPr>
        </p:nvSpPr>
        <p:spPr>
          <a:xfrm>
            <a:off x="6858000" y="3444081"/>
            <a:ext cx="4572000" cy="2362200"/>
          </a:xfrm>
        </p:spPr>
        <p:txBody>
          <a:bodyPr>
            <a:normAutofit/>
          </a:bodyPr>
          <a:lstStyle>
            <a:lvl1pPr>
              <a:buNone/>
              <a:defRPr sz="1800"/>
            </a:lvl1pPr>
          </a:lstStyle>
          <a:p>
            <a:r>
              <a:rPr lang="en-US"/>
              <a:t>Click icon to add picture</a:t>
            </a:r>
            <a:endParaRPr lang="en-US" dirty="0"/>
          </a:p>
        </p:txBody>
      </p:sp>
      <p:sp>
        <p:nvSpPr>
          <p:cNvPr id="9" name="Picture Placeholder 13">
            <a:extLst>
              <a:ext uri="{FF2B5EF4-FFF2-40B4-BE49-F238E27FC236}">
                <a16:creationId xmlns:a16="http://schemas.microsoft.com/office/drawing/2014/main" id="{827A95C0-AE8D-46E1-9EF9-64504CBEF99E}"/>
              </a:ext>
            </a:extLst>
          </p:cNvPr>
          <p:cNvSpPr>
            <a:spLocks noGrp="1"/>
          </p:cNvSpPr>
          <p:nvPr>
            <p:ph type="pic" sz="quarter" idx="14"/>
          </p:nvPr>
        </p:nvSpPr>
        <p:spPr>
          <a:xfrm>
            <a:off x="6858000" y="715963"/>
            <a:ext cx="4572000" cy="2362200"/>
          </a:xfrm>
        </p:spPr>
        <p:txBody>
          <a:bodyPr>
            <a:normAutofit/>
          </a:bodyPr>
          <a:lstStyle>
            <a:lvl1pPr>
              <a:buNone/>
              <a:defRPr sz="1800"/>
            </a:lvl1pPr>
          </a:lstStyle>
          <a:p>
            <a:r>
              <a:rPr lang="en-US"/>
              <a:t>Click icon to add picture</a:t>
            </a:r>
            <a:endParaRPr lang="en-US" dirty="0"/>
          </a:p>
        </p:txBody>
      </p:sp>
      <p:pic>
        <p:nvPicPr>
          <p:cNvPr id="2" name="Graphic 1" hidden="1">
            <a:extLst>
              <a:ext uri="{FF2B5EF4-FFF2-40B4-BE49-F238E27FC236}">
                <a16:creationId xmlns:a16="http://schemas.microsoft.com/office/drawing/2014/main" id="{295740BA-9B4E-4B38-827D-32544CDF7586}"/>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0" y="5892800"/>
            <a:ext cx="12192000" cy="965200"/>
          </a:xfrm>
          <a:prstGeom prst="rect">
            <a:avLst/>
          </a:prstGeom>
        </p:spPr>
      </p:pic>
      <p:pic>
        <p:nvPicPr>
          <p:cNvPr id="3" name="Graphic 2">
            <a:extLst>
              <a:ext uri="{FF2B5EF4-FFF2-40B4-BE49-F238E27FC236}">
                <a16:creationId xmlns:a16="http://schemas.microsoft.com/office/drawing/2014/main" id="{29C593AE-D9D2-42FE-A240-F97D187261D7}"/>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a:off x="0" y="5327681"/>
            <a:ext cx="5496910" cy="1530320"/>
          </a:xfrm>
          <a:prstGeom prst="rect">
            <a:avLst/>
          </a:prstGeom>
        </p:spPr>
      </p:pic>
      <p:sp>
        <p:nvSpPr>
          <p:cNvPr id="11" name="Title 2">
            <a:extLst>
              <a:ext uri="{FF2B5EF4-FFF2-40B4-BE49-F238E27FC236}">
                <a16:creationId xmlns:a16="http://schemas.microsoft.com/office/drawing/2014/main" id="{9AA0A799-2244-4DB2-ACAB-F6DA87A73055}"/>
              </a:ext>
            </a:extLst>
          </p:cNvPr>
          <p:cNvSpPr>
            <a:spLocks noGrp="1"/>
          </p:cNvSpPr>
          <p:nvPr>
            <p:ph type="title"/>
          </p:nvPr>
        </p:nvSpPr>
        <p:spPr>
          <a:xfrm>
            <a:off x="762000" y="715961"/>
            <a:ext cx="5334000" cy="1189037"/>
          </a:xfrm>
        </p:spPr>
        <p:txBody>
          <a:bodyPr vert="horz" lIns="91440" tIns="45720" rIns="91440" bIns="45720" rtlCol="0" anchor="t">
            <a:normAutofit/>
          </a:bodyPr>
          <a:lstStyle>
            <a:lvl1pPr>
              <a:defRPr lang="en-US" sz="4000" b="1">
                <a:solidFill>
                  <a:schemeClr val="tx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2830834994"/>
      </p:ext>
    </p:extLst>
  </p:cSld>
  <p:clrMapOvr>
    <a:masterClrMapping/>
  </p:clrMapOvr>
  <p:extLst mod="1">
    <p:ext uri="{DCECCB84-F9BA-43D5-87BE-67443E8EF086}">
      <p15:sldGuideLst xmlns:p15="http://schemas.microsoft.com/office/powerpoint/2012/main">
        <p15:guide id="1" orient="horz" pos="3672"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Right Pattern Content Dark">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762000" y="1905000"/>
            <a:ext cx="6477000" cy="3276600"/>
          </a:xfrm>
        </p:spPr>
        <p:txBody>
          <a:bodyPr/>
          <a:lstStyle>
            <a:lvl1pPr marL="0" indent="0">
              <a:buNone/>
              <a:defRPr sz="1800" b="1">
                <a:solidFill>
                  <a:schemeClr val="bg1"/>
                </a:solidFill>
              </a:defRPr>
            </a:lvl1pPr>
            <a:lvl2pPr marL="283464" indent="-283464">
              <a:spcBef>
                <a:spcPts val="1000"/>
              </a:spcBef>
              <a:defRPr sz="1800">
                <a:solidFill>
                  <a:schemeClr val="bg1"/>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A997D967-7D0C-43B1-AF0D-22448F0504AF}"/>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9055106" y="0"/>
            <a:ext cx="3136894" cy="6858000"/>
          </a:xfrm>
          <a:prstGeom prst="rect">
            <a:avLst/>
          </a:prstGeom>
        </p:spPr>
      </p:pic>
      <p:sp>
        <p:nvSpPr>
          <p:cNvPr id="5" name="Title 2">
            <a:extLst>
              <a:ext uri="{FF2B5EF4-FFF2-40B4-BE49-F238E27FC236}">
                <a16:creationId xmlns:a16="http://schemas.microsoft.com/office/drawing/2014/main" id="{9B292CAA-5A7B-44A6-B47D-2FE9F593A944}"/>
              </a:ext>
            </a:extLst>
          </p:cNvPr>
          <p:cNvSpPr>
            <a:spLocks noGrp="1"/>
          </p:cNvSpPr>
          <p:nvPr>
            <p:ph type="title"/>
          </p:nvPr>
        </p:nvSpPr>
        <p:spPr>
          <a:xfrm>
            <a:off x="761999" y="715961"/>
            <a:ext cx="6476999" cy="1189037"/>
          </a:xfrm>
        </p:spPr>
        <p:txBody>
          <a:bodyPr vert="horz" lIns="91440" tIns="45720" rIns="91440" bIns="45720" rtlCol="0" anchor="t">
            <a:normAutofit/>
          </a:bodyPr>
          <a:lstStyle>
            <a:lvl1pPr>
              <a:defRPr lang="en-US" sz="4000" b="1">
                <a:solidFill>
                  <a:schemeClr val="bg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15622252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Right Pattern Content Light">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762000" y="1905000"/>
            <a:ext cx="6477000" cy="3276600"/>
          </a:xfrm>
        </p:spPr>
        <p:txBody>
          <a:bodyPr/>
          <a:lstStyle>
            <a:lvl1pPr marL="0" indent="0">
              <a:buNone/>
              <a:defRPr sz="1800" b="1">
                <a:solidFill>
                  <a:schemeClr val="accent1">
                    <a:lumMod val="50000"/>
                  </a:schemeClr>
                </a:solidFill>
              </a:defRPr>
            </a:lvl1pPr>
            <a:lvl2pPr marL="283464" indent="-283464">
              <a:spcBef>
                <a:spcPts val="1000"/>
              </a:spcBef>
              <a:defRPr sz="1800">
                <a:solidFill>
                  <a:schemeClr val="accent1">
                    <a:lumMod val="50000"/>
                  </a:schemeClr>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A997D967-7D0C-43B1-AF0D-22448F0504AF}"/>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9055106" y="0"/>
            <a:ext cx="3136894" cy="6858000"/>
          </a:xfrm>
          <a:prstGeom prst="rect">
            <a:avLst/>
          </a:prstGeom>
        </p:spPr>
      </p:pic>
      <p:sp>
        <p:nvSpPr>
          <p:cNvPr id="5" name="Title 2">
            <a:extLst>
              <a:ext uri="{FF2B5EF4-FFF2-40B4-BE49-F238E27FC236}">
                <a16:creationId xmlns:a16="http://schemas.microsoft.com/office/drawing/2014/main" id="{9B292CAA-5A7B-44A6-B47D-2FE9F593A944}"/>
              </a:ext>
            </a:extLst>
          </p:cNvPr>
          <p:cNvSpPr>
            <a:spLocks noGrp="1"/>
          </p:cNvSpPr>
          <p:nvPr>
            <p:ph type="title"/>
          </p:nvPr>
        </p:nvSpPr>
        <p:spPr>
          <a:xfrm>
            <a:off x="761999" y="715961"/>
            <a:ext cx="6476999" cy="1189037"/>
          </a:xfrm>
        </p:spPr>
        <p:txBody>
          <a:bodyPr vert="horz" lIns="91440" tIns="45720" rIns="91440" bIns="45720" rtlCol="0" anchor="t">
            <a:normAutofit/>
          </a:bodyPr>
          <a:lstStyle>
            <a:lvl1pPr>
              <a:defRPr lang="en-US" sz="4000" b="1">
                <a:solidFill>
                  <a:schemeClr val="accent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34211921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Left Pattern Content">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4457700" y="1905000"/>
            <a:ext cx="7219043" cy="3276600"/>
          </a:xfrm>
        </p:spPr>
        <p:txBody>
          <a:bodyPr/>
          <a:lstStyle>
            <a:lvl1pPr marL="0" indent="0">
              <a:buNone/>
              <a:defRPr sz="1800" b="1">
                <a:solidFill>
                  <a:schemeClr val="accent1">
                    <a:lumMod val="50000"/>
                  </a:schemeClr>
                </a:solidFill>
              </a:defRPr>
            </a:lvl1pPr>
            <a:lvl2pPr marL="283464" indent="-283464">
              <a:spcBef>
                <a:spcPts val="1000"/>
              </a:spcBef>
              <a:defRPr sz="1800">
                <a:solidFill>
                  <a:schemeClr val="accent1">
                    <a:lumMod val="50000"/>
                  </a:schemeClr>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805C4425-09AC-4097-B868-D49C9D64C8F9}"/>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0" y="403"/>
            <a:ext cx="3720664" cy="6857194"/>
          </a:xfrm>
          <a:prstGeom prst="rect">
            <a:avLst/>
          </a:prstGeom>
        </p:spPr>
      </p:pic>
      <p:sp>
        <p:nvSpPr>
          <p:cNvPr id="5" name="Title 2">
            <a:extLst>
              <a:ext uri="{FF2B5EF4-FFF2-40B4-BE49-F238E27FC236}">
                <a16:creationId xmlns:a16="http://schemas.microsoft.com/office/drawing/2014/main" id="{C6104E15-F449-422E-973A-1899DDF43DE1}"/>
              </a:ext>
            </a:extLst>
          </p:cNvPr>
          <p:cNvSpPr>
            <a:spLocks noGrp="1"/>
          </p:cNvSpPr>
          <p:nvPr>
            <p:ph type="title"/>
          </p:nvPr>
        </p:nvSpPr>
        <p:spPr>
          <a:xfrm>
            <a:off x="4457699" y="715961"/>
            <a:ext cx="7219043" cy="1189037"/>
          </a:xfrm>
        </p:spPr>
        <p:txBody>
          <a:bodyPr vert="horz" lIns="91440" tIns="45720" rIns="91440" bIns="45720" rtlCol="0" anchor="t">
            <a:normAutofit/>
          </a:bodyPr>
          <a:lstStyle>
            <a:lvl1pPr>
              <a:defRPr lang="en-US" sz="4000" b="1">
                <a:solidFill>
                  <a:schemeClr val="accent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1955961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2808" userDrawn="1">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Confetti Content Orange">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7470216E-CA87-491C-BBBE-DDFD70D768F5}"/>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3994" t="34041" r="11052" b="45480"/>
          <a:stretch/>
        </p:blipFill>
        <p:spPr>
          <a:xfrm>
            <a:off x="-3048" y="35012"/>
            <a:ext cx="12198096" cy="6787977"/>
          </a:xfrm>
          <a:prstGeom prst="rect">
            <a:avLst/>
          </a:prstGeom>
        </p:spPr>
      </p:pic>
      <p:sp>
        <p:nvSpPr>
          <p:cNvPr id="5" name="Title 1">
            <a:extLst>
              <a:ext uri="{FF2B5EF4-FFF2-40B4-BE49-F238E27FC236}">
                <a16:creationId xmlns:a16="http://schemas.microsoft.com/office/drawing/2014/main" id="{3D9303A2-B30A-054C-B809-053B909E125F}"/>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r>
              <a:rPr lang="en-US" dirty="0"/>
              <a:t>Section title with border</a:t>
            </a:r>
          </a:p>
        </p:txBody>
      </p:sp>
      <p:sp>
        <p:nvSpPr>
          <p:cNvPr id="6" name="Text Placeholder 4">
            <a:extLst>
              <a:ext uri="{FF2B5EF4-FFF2-40B4-BE49-F238E27FC236}">
                <a16:creationId xmlns:a16="http://schemas.microsoft.com/office/drawing/2014/main" id="{10F58DD1-3970-D84D-8040-EF33B0971D59}"/>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spTree>
    <p:extLst>
      <p:ext uri="{BB962C8B-B14F-4D97-AF65-F5344CB8AC3E}">
        <p14:creationId xmlns:p14="http://schemas.microsoft.com/office/powerpoint/2010/main" val="190187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3" userDrawn="1">
          <p15:clr>
            <a:srgbClr val="5ACBF0"/>
          </p15:clr>
        </p15:guide>
        <p15:guide id="4" orient="horz" pos="2488"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Confetti Content Green">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7470216E-CA87-491C-BBBE-DDFD70D768F5}"/>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3994" t="34041" r="11052" b="45480"/>
          <a:stretch/>
        </p:blipFill>
        <p:spPr>
          <a:xfrm>
            <a:off x="-3048" y="35012"/>
            <a:ext cx="12198096" cy="6787977"/>
          </a:xfrm>
          <a:prstGeom prst="rect">
            <a:avLst/>
          </a:prstGeom>
        </p:spPr>
      </p:pic>
      <p:sp>
        <p:nvSpPr>
          <p:cNvPr id="5" name="Title 1">
            <a:extLst>
              <a:ext uri="{FF2B5EF4-FFF2-40B4-BE49-F238E27FC236}">
                <a16:creationId xmlns:a16="http://schemas.microsoft.com/office/drawing/2014/main" id="{3D9303A2-B30A-054C-B809-053B909E125F}"/>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r>
              <a:rPr lang="en-US" dirty="0"/>
              <a:t>Section title with border</a:t>
            </a:r>
          </a:p>
        </p:txBody>
      </p:sp>
      <p:sp>
        <p:nvSpPr>
          <p:cNvPr id="6" name="Text Placeholder 4">
            <a:extLst>
              <a:ext uri="{FF2B5EF4-FFF2-40B4-BE49-F238E27FC236}">
                <a16:creationId xmlns:a16="http://schemas.microsoft.com/office/drawing/2014/main" id="{10F58DD1-3970-D84D-8040-EF33B0971D59}"/>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spTree>
    <p:extLst>
      <p:ext uri="{BB962C8B-B14F-4D97-AF65-F5344CB8AC3E}">
        <p14:creationId xmlns:p14="http://schemas.microsoft.com/office/powerpoint/2010/main" val="1648873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3" userDrawn="1">
          <p15:clr>
            <a:srgbClr val="5ACBF0"/>
          </p15:clr>
        </p15:guide>
        <p15:guide id="4" orient="horz" pos="2488"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Bottom Pattern Black">
    <p:spTree>
      <p:nvGrpSpPr>
        <p:cNvPr id="1" name=""/>
        <p:cNvGrpSpPr/>
        <p:nvPr/>
      </p:nvGrpSpPr>
      <p:grpSpPr>
        <a:xfrm>
          <a:off x="0" y="0"/>
          <a:ext cx="0" cy="0"/>
          <a:chOff x="0" y="0"/>
          <a:chExt cx="0" cy="0"/>
        </a:xfrm>
      </p:grpSpPr>
      <p:sp>
        <p:nvSpPr>
          <p:cNvPr id="14" name="Text Placeholder 4">
            <a:extLst>
              <a:ext uri="{FF2B5EF4-FFF2-40B4-BE49-F238E27FC236}">
                <a16:creationId xmlns:a16="http://schemas.microsoft.com/office/drawing/2014/main" id="{1EEF53A4-35A6-4E43-B220-67DA381C5910}"/>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accent1">
                    <a:lumMod val="75000"/>
                  </a:schemeClr>
                </a:solidFill>
                <a:latin typeface="+mn-lt"/>
                <a:ea typeface="+mn-ea"/>
                <a:cs typeface="+mn-cs"/>
              </a:defRPr>
            </a:lvl1pPr>
          </a:lstStyle>
          <a:p>
            <a:pPr lvl="0"/>
            <a:r>
              <a:rPr lang="en-US"/>
              <a:t>Insert content here</a:t>
            </a:r>
          </a:p>
        </p:txBody>
      </p:sp>
      <p:sp>
        <p:nvSpPr>
          <p:cNvPr id="5" name="Title 1">
            <a:extLst>
              <a:ext uri="{FF2B5EF4-FFF2-40B4-BE49-F238E27FC236}">
                <a16:creationId xmlns:a16="http://schemas.microsoft.com/office/drawing/2014/main" id="{07724906-4405-47F4-B533-7291B003B0A2}"/>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accent1"/>
                </a:solidFill>
                <a:effectLst/>
                <a:latin typeface="+mj-lt"/>
                <a:ea typeface="+mn-ea"/>
                <a:cs typeface="Segoe UI" pitchFamily="34" charset="0"/>
              </a:defRPr>
            </a:lvl1pPr>
          </a:lstStyle>
          <a:p>
            <a:pPr lvl="0"/>
            <a:r>
              <a:rPr lang="en-US" dirty="0"/>
              <a:t>Click to edit Master text styles</a:t>
            </a:r>
          </a:p>
        </p:txBody>
      </p:sp>
      <p:pic>
        <p:nvPicPr>
          <p:cNvPr id="3" name="Graphic 2">
            <a:extLst>
              <a:ext uri="{FF2B5EF4-FFF2-40B4-BE49-F238E27FC236}">
                <a16:creationId xmlns:a16="http://schemas.microsoft.com/office/drawing/2014/main" id="{F781D833-01F3-4F75-8F62-D60039CA3703}"/>
              </a:ext>
            </a:extLst>
          </p:cNvPr>
          <p:cNvPicPr>
            <a:picLocks noChangeAspect="1"/>
          </p:cNvPicPr>
          <p:nvPr userDrawn="1"/>
        </p:nvPicPr>
        <p:blipFill>
          <a:blip r:embed="rId2">
            <a:alphaModFix amt="50000"/>
            <a:extLst>
              <a:ext uri="{96DAC541-7B7A-43D3-8B79-37D633B846F1}">
                <asvg:svgBlip xmlns="" xmlns:asvg="http://schemas.microsoft.com/office/drawing/2016/SVG/main" r:embed="rId3"/>
              </a:ext>
            </a:extLst>
          </a:blip>
          <a:stretch>
            <a:fillRect/>
          </a:stretch>
        </p:blipFill>
        <p:spPr>
          <a:xfrm>
            <a:off x="0" y="5791200"/>
            <a:ext cx="12192000" cy="1066800"/>
          </a:xfrm>
          <a:prstGeom prst="rect">
            <a:avLst/>
          </a:prstGeom>
        </p:spPr>
      </p:pic>
    </p:spTree>
    <p:extLst>
      <p:ext uri="{BB962C8B-B14F-4D97-AF65-F5344CB8AC3E}">
        <p14:creationId xmlns:p14="http://schemas.microsoft.com/office/powerpoint/2010/main" val="1273945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ottom Pattern White">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BC00585D-E155-409A-899A-29BDF4E57FD3}"/>
              </a:ext>
            </a:extLst>
          </p:cNvPr>
          <p:cNvSpPr>
            <a:spLocks noGrp="1"/>
          </p:cNvSpPr>
          <p:nvPr>
            <p:ph type="title" hasCustomPrompt="1"/>
          </p:nvPr>
        </p:nvSpPr>
        <p:spPr>
          <a:xfrm>
            <a:off x="762000" y="716577"/>
            <a:ext cx="10668000" cy="615553"/>
          </a:xfrm>
          <a:noFill/>
        </p:spPr>
        <p:txBody>
          <a:bodyPr wrap="square" lIns="0" tIns="0" rIns="0" bIns="0" anchor="b" anchorCtr="0">
            <a:spAutoFit/>
          </a:bodyPr>
          <a:lstStyle>
            <a:lvl1pPr algn="l"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pPr lvl="0"/>
            <a:r>
              <a:rPr lang="en-US" dirty="0"/>
              <a:t>Click to edit Master text styles</a:t>
            </a:r>
          </a:p>
        </p:txBody>
      </p:sp>
      <p:sp>
        <p:nvSpPr>
          <p:cNvPr id="5" name="Text Placeholder 4">
            <a:extLst>
              <a:ext uri="{FF2B5EF4-FFF2-40B4-BE49-F238E27FC236}">
                <a16:creationId xmlns:a16="http://schemas.microsoft.com/office/drawing/2014/main" id="{2D944D9B-AA15-4DB5-AE58-0FA514F6FE87}"/>
              </a:ext>
            </a:extLst>
          </p:cNvPr>
          <p:cNvSpPr>
            <a:spLocks noGrp="1"/>
          </p:cNvSpPr>
          <p:nvPr>
            <p:ph type="body" sz="quarter" idx="13" hasCustomPrompt="1"/>
          </p:nvPr>
        </p:nvSpPr>
        <p:spPr>
          <a:xfrm>
            <a:off x="762000" y="1790699"/>
            <a:ext cx="10668000" cy="685800"/>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pic>
        <p:nvPicPr>
          <p:cNvPr id="2" name="Graphic 1">
            <a:extLst>
              <a:ext uri="{FF2B5EF4-FFF2-40B4-BE49-F238E27FC236}">
                <a16:creationId xmlns:a16="http://schemas.microsoft.com/office/drawing/2014/main" id="{29AB818C-9403-4CA7-8FC5-347DDE455E77}"/>
              </a:ext>
            </a:extLst>
          </p:cNvPr>
          <p:cNvPicPr>
            <a:picLocks noChangeAspect="1"/>
          </p:cNvPicPr>
          <p:nvPr userDrawn="1"/>
        </p:nvPicPr>
        <p:blipFill>
          <a:blip r:embed="rId2">
            <a:alphaModFix amt="40000"/>
            <a:extLst>
              <a:ext uri="{96DAC541-7B7A-43D3-8B79-37D633B846F1}">
                <asvg:svgBlip xmlns="" xmlns:asvg="http://schemas.microsoft.com/office/drawing/2016/SVG/main" r:embed="rId3"/>
              </a:ext>
            </a:extLst>
          </a:blip>
          <a:stretch>
            <a:fillRect/>
          </a:stretch>
        </p:blipFill>
        <p:spPr>
          <a:xfrm>
            <a:off x="0" y="5791200"/>
            <a:ext cx="12192000" cy="1066800"/>
          </a:xfrm>
          <a:prstGeom prst="rect">
            <a:avLst/>
          </a:prstGeom>
        </p:spPr>
      </p:pic>
    </p:spTree>
    <p:extLst>
      <p:ext uri="{BB962C8B-B14F-4D97-AF65-F5344CB8AC3E}">
        <p14:creationId xmlns:p14="http://schemas.microsoft.com/office/powerpoint/2010/main" val="127035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Smart Art">
    <p:spTree>
      <p:nvGrpSpPr>
        <p:cNvPr id="1" name=""/>
        <p:cNvGrpSpPr/>
        <p:nvPr/>
      </p:nvGrpSpPr>
      <p:grpSpPr>
        <a:xfrm>
          <a:off x="0" y="0"/>
          <a:ext cx="0" cy="0"/>
          <a:chOff x="0" y="0"/>
          <a:chExt cx="0" cy="0"/>
        </a:xfrm>
      </p:grpSpPr>
      <p:sp>
        <p:nvSpPr>
          <p:cNvPr id="19" name="Text Placeholder 4">
            <a:extLst>
              <a:ext uri="{FF2B5EF4-FFF2-40B4-BE49-F238E27FC236}">
                <a16:creationId xmlns:a16="http://schemas.microsoft.com/office/drawing/2014/main" id="{3E65ED86-A26C-479A-8393-0BFDCBCD43F2}"/>
              </a:ext>
            </a:extLst>
          </p:cNvPr>
          <p:cNvSpPr>
            <a:spLocks noGrp="1"/>
          </p:cNvSpPr>
          <p:nvPr>
            <p:ph type="body" sz="quarter" idx="13" hasCustomPrompt="1"/>
          </p:nvPr>
        </p:nvSpPr>
        <p:spPr>
          <a:xfrm>
            <a:off x="762000" y="1783952"/>
            <a:ext cx="10668000" cy="1111648"/>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sp>
        <p:nvSpPr>
          <p:cNvPr id="4" name="Title 1">
            <a:extLst>
              <a:ext uri="{FF2B5EF4-FFF2-40B4-BE49-F238E27FC236}">
                <a16:creationId xmlns:a16="http://schemas.microsoft.com/office/drawing/2014/main" id="{F858EEFF-117E-4B86-B6B2-CD8F71AA8C4A}"/>
              </a:ext>
            </a:extLst>
          </p:cNvPr>
          <p:cNvSpPr>
            <a:spLocks noGrp="1"/>
          </p:cNvSpPr>
          <p:nvPr>
            <p:ph type="title" hasCustomPrompt="1"/>
          </p:nvPr>
        </p:nvSpPr>
        <p:spPr>
          <a:xfrm>
            <a:off x="762000" y="716577"/>
            <a:ext cx="10668000" cy="615553"/>
          </a:xfrm>
          <a:noFill/>
        </p:spPr>
        <p:txBody>
          <a:bodyPr wrap="square" lIns="0" tIns="0" rIns="0" bIns="0" anchor="b" anchorCtr="0">
            <a:spAutoFit/>
          </a:bodyPr>
          <a:lstStyle>
            <a:lvl1pPr algn="l" defTabSz="932742" rtl="0" eaLnBrk="1" latinLnBrk="0" hangingPunct="1">
              <a:lnSpc>
                <a:spcPct val="100000"/>
              </a:lnSpc>
              <a:spcBef>
                <a:spcPct val="0"/>
              </a:spcBef>
              <a:buNone/>
              <a:defRPr lang="en-US" sz="4000" b="1" i="0" kern="1200" cap="none" spc="-50" baseline="0" dirty="0">
                <a:ln w="3175">
                  <a:noFill/>
                </a:ln>
                <a:solidFill>
                  <a:schemeClr val="accent4">
                    <a:lumMod val="40000"/>
                    <a:lumOff val="60000"/>
                  </a:schemeClr>
                </a:solidFill>
                <a:effectLst/>
                <a:latin typeface="+mj-lt"/>
                <a:ea typeface="+mn-ea"/>
                <a:cs typeface="Segoe UI" pitchFamily="34" charset="0"/>
              </a:defRPr>
            </a:lvl1pPr>
          </a:lstStyle>
          <a:p>
            <a:pPr lvl="0"/>
            <a:r>
              <a:rPr lang="en-US" dirty="0"/>
              <a:t>Click to edit Master text styles</a:t>
            </a:r>
          </a:p>
        </p:txBody>
      </p:sp>
      <p:pic>
        <p:nvPicPr>
          <p:cNvPr id="3" name="Graphic 2" hidden="1">
            <a:extLst>
              <a:ext uri="{FF2B5EF4-FFF2-40B4-BE49-F238E27FC236}">
                <a16:creationId xmlns:a16="http://schemas.microsoft.com/office/drawing/2014/main" id="{D0B12BD8-7E23-4DB3-9F3C-68F6FF145E68}"/>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9772650" y="0"/>
            <a:ext cx="2419350" cy="2619375"/>
          </a:xfrm>
          <a:prstGeom prst="rect">
            <a:avLst/>
          </a:prstGeom>
        </p:spPr>
      </p:pic>
      <p:pic>
        <p:nvPicPr>
          <p:cNvPr id="2" name="Graphic 1">
            <a:extLst>
              <a:ext uri="{FF2B5EF4-FFF2-40B4-BE49-F238E27FC236}">
                <a16:creationId xmlns:a16="http://schemas.microsoft.com/office/drawing/2014/main" id="{85143907-CDEB-455C-878E-7AE28AF7D2BE}"/>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flipV="1">
            <a:off x="5418919" y="0"/>
            <a:ext cx="6407956" cy="1783952"/>
          </a:xfrm>
          <a:prstGeom prst="rect">
            <a:avLst/>
          </a:prstGeom>
        </p:spPr>
      </p:pic>
    </p:spTree>
    <p:extLst>
      <p:ext uri="{BB962C8B-B14F-4D97-AF65-F5344CB8AC3E}">
        <p14:creationId xmlns:p14="http://schemas.microsoft.com/office/powerpoint/2010/main" val="549727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A1B9BC-7BE7-4893-90FD-CC95830FD8F2}" type="datetimeFigureOut">
              <a:rPr lang="en-US" smtClean="0"/>
              <a:t>9/22/2023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715270E-046A-4C23-BC98-E307A7DD6BE8}" type="slidenum">
              <a:rPr lang="en-US" smtClean="0"/>
              <a:t>‹#›</a:t>
            </a:fld>
            <a:endParaRPr lang="en-US" dirty="0"/>
          </a:p>
        </p:txBody>
      </p:sp>
    </p:spTree>
    <p:extLst>
      <p:ext uri="{BB962C8B-B14F-4D97-AF65-F5344CB8AC3E}">
        <p14:creationId xmlns:p14="http://schemas.microsoft.com/office/powerpoint/2010/main" val="25228325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364696-E1F3-49EF-AEC8-730A16D9A23F}" type="datetimeFigureOut">
              <a:rPr lang="en-US" altLang="en-US" smtClean="0"/>
              <a:pPr/>
              <a:t>9/22/2023</a:t>
            </a:fld>
            <a:endParaRPr lang="en-US" altLang="en-US" dirty="0"/>
          </a:p>
        </p:txBody>
      </p:sp>
      <p:sp>
        <p:nvSpPr>
          <p:cNvPr id="5" name="Footer Placeholder 4"/>
          <p:cNvSpPr>
            <a:spLocks noGrp="1"/>
          </p:cNvSpPr>
          <p:nvPr>
            <p:ph type="ftr" sz="quarter" idx="11"/>
          </p:nvPr>
        </p:nvSpPr>
        <p:spPr/>
        <p:txBody>
          <a:bodyPr/>
          <a:lstStyle/>
          <a:p>
            <a:endParaRPr lang="en-US" altLang="en-US" dirty="0"/>
          </a:p>
        </p:txBody>
      </p:sp>
      <p:sp>
        <p:nvSpPr>
          <p:cNvPr id="6" name="Slide Number Placeholder 5"/>
          <p:cNvSpPr>
            <a:spLocks noGrp="1"/>
          </p:cNvSpPr>
          <p:nvPr>
            <p:ph type="sldNum" sz="quarter" idx="12"/>
          </p:nvPr>
        </p:nvSpPr>
        <p:spPr/>
        <p:txBody>
          <a:body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33874808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364696-E1F3-49EF-AEC8-730A16D9A23F}" type="datetimeFigureOut">
              <a:rPr lang="en-US" altLang="en-US" smtClean="0"/>
              <a:pPr/>
              <a:t>9/22/2023</a:t>
            </a:fld>
            <a:endParaRPr lang="en-US" altLang="en-US" dirty="0"/>
          </a:p>
        </p:txBody>
      </p:sp>
      <p:sp>
        <p:nvSpPr>
          <p:cNvPr id="5" name="Footer Placeholder 4"/>
          <p:cNvSpPr>
            <a:spLocks noGrp="1"/>
          </p:cNvSpPr>
          <p:nvPr>
            <p:ph type="ftr" sz="quarter" idx="11"/>
          </p:nvPr>
        </p:nvSpPr>
        <p:spPr/>
        <p:txBody>
          <a:bodyPr/>
          <a:lstStyle/>
          <a:p>
            <a:endParaRPr lang="en-US" altLang="en-US" dirty="0"/>
          </a:p>
        </p:txBody>
      </p:sp>
      <p:sp>
        <p:nvSpPr>
          <p:cNvPr id="6" name="Slide Number Placeholder 5"/>
          <p:cNvSpPr>
            <a:spLocks noGrp="1"/>
          </p:cNvSpPr>
          <p:nvPr>
            <p:ph type="sldNum" sz="quarter" idx="12"/>
          </p:nvPr>
        </p:nvSpPr>
        <p:spPr/>
        <p:txBody>
          <a:body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25487788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364696-E1F3-49EF-AEC8-730A16D9A23F}" type="datetimeFigureOut">
              <a:rPr lang="en-US" altLang="en-US" smtClean="0"/>
              <a:pPr/>
              <a:t>9/22/2023</a:t>
            </a:fld>
            <a:endParaRPr lang="en-US" altLang="en-US" dirty="0"/>
          </a:p>
        </p:txBody>
      </p:sp>
      <p:sp>
        <p:nvSpPr>
          <p:cNvPr id="5" name="Footer Placeholder 4"/>
          <p:cNvSpPr>
            <a:spLocks noGrp="1"/>
          </p:cNvSpPr>
          <p:nvPr>
            <p:ph type="ftr" sz="quarter" idx="11"/>
          </p:nvPr>
        </p:nvSpPr>
        <p:spPr/>
        <p:txBody>
          <a:bodyPr/>
          <a:lstStyle/>
          <a:p>
            <a:endParaRPr lang="en-US" altLang="en-US" dirty="0"/>
          </a:p>
        </p:txBody>
      </p:sp>
      <p:sp>
        <p:nvSpPr>
          <p:cNvPr id="6" name="Slide Number Placeholder 5"/>
          <p:cNvSpPr>
            <a:spLocks noGrp="1"/>
          </p:cNvSpPr>
          <p:nvPr>
            <p:ph type="sldNum" sz="quarter" idx="12"/>
          </p:nvPr>
        </p:nvSpPr>
        <p:spPr/>
        <p:txBody>
          <a:body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1282744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364696-E1F3-49EF-AEC8-730A16D9A23F}" type="datetimeFigureOut">
              <a:rPr lang="en-US" altLang="en-US" smtClean="0"/>
              <a:pPr/>
              <a:t>9/22/2023</a:t>
            </a:fld>
            <a:endParaRPr lang="en-US" altLang="en-US" dirty="0"/>
          </a:p>
        </p:txBody>
      </p:sp>
      <p:sp>
        <p:nvSpPr>
          <p:cNvPr id="6" name="Footer Placeholder 5"/>
          <p:cNvSpPr>
            <a:spLocks noGrp="1"/>
          </p:cNvSpPr>
          <p:nvPr>
            <p:ph type="ftr" sz="quarter" idx="11"/>
          </p:nvPr>
        </p:nvSpPr>
        <p:spPr/>
        <p:txBody>
          <a:bodyPr/>
          <a:lstStyle/>
          <a:p>
            <a:endParaRPr lang="en-US" altLang="en-US" dirty="0"/>
          </a:p>
        </p:txBody>
      </p:sp>
      <p:sp>
        <p:nvSpPr>
          <p:cNvPr id="7" name="Slide Number Placeholder 6"/>
          <p:cNvSpPr>
            <a:spLocks noGrp="1"/>
          </p:cNvSpPr>
          <p:nvPr>
            <p:ph type="sldNum" sz="quarter" idx="12"/>
          </p:nvPr>
        </p:nvSpPr>
        <p:spPr/>
        <p:txBody>
          <a:body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42464573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364696-E1F3-49EF-AEC8-730A16D9A23F}" type="datetimeFigureOut">
              <a:rPr lang="en-US" altLang="en-US" smtClean="0"/>
              <a:pPr/>
              <a:t>9/22/2023</a:t>
            </a:fld>
            <a:endParaRPr lang="en-US" altLang="en-US" dirty="0"/>
          </a:p>
        </p:txBody>
      </p:sp>
      <p:sp>
        <p:nvSpPr>
          <p:cNvPr id="8" name="Footer Placeholder 7"/>
          <p:cNvSpPr>
            <a:spLocks noGrp="1"/>
          </p:cNvSpPr>
          <p:nvPr>
            <p:ph type="ftr" sz="quarter" idx="11"/>
          </p:nvPr>
        </p:nvSpPr>
        <p:spPr/>
        <p:txBody>
          <a:bodyPr/>
          <a:lstStyle/>
          <a:p>
            <a:endParaRPr lang="en-US" altLang="en-US" dirty="0"/>
          </a:p>
        </p:txBody>
      </p:sp>
      <p:sp>
        <p:nvSpPr>
          <p:cNvPr id="9" name="Slide Number Placeholder 8"/>
          <p:cNvSpPr>
            <a:spLocks noGrp="1"/>
          </p:cNvSpPr>
          <p:nvPr>
            <p:ph type="sldNum" sz="quarter" idx="12"/>
          </p:nvPr>
        </p:nvSpPr>
        <p:spPr/>
        <p:txBody>
          <a:body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40013268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364696-E1F3-49EF-AEC8-730A16D9A23F}" type="datetimeFigureOut">
              <a:rPr lang="en-US" altLang="en-US" smtClean="0"/>
              <a:pPr/>
              <a:t>9/22/2023</a:t>
            </a:fld>
            <a:endParaRPr lang="en-US" altLang="en-US" dirty="0"/>
          </a:p>
        </p:txBody>
      </p:sp>
      <p:sp>
        <p:nvSpPr>
          <p:cNvPr id="4" name="Footer Placeholder 3"/>
          <p:cNvSpPr>
            <a:spLocks noGrp="1"/>
          </p:cNvSpPr>
          <p:nvPr>
            <p:ph type="ftr" sz="quarter" idx="11"/>
          </p:nvPr>
        </p:nvSpPr>
        <p:spPr/>
        <p:txBody>
          <a:bodyPr/>
          <a:lstStyle/>
          <a:p>
            <a:endParaRPr lang="en-US" altLang="en-US" dirty="0"/>
          </a:p>
        </p:txBody>
      </p:sp>
      <p:sp>
        <p:nvSpPr>
          <p:cNvPr id="5" name="Slide Number Placeholder 4"/>
          <p:cNvSpPr>
            <a:spLocks noGrp="1"/>
          </p:cNvSpPr>
          <p:nvPr>
            <p:ph type="sldNum" sz="quarter" idx="12"/>
          </p:nvPr>
        </p:nvSpPr>
        <p:spPr/>
        <p:txBody>
          <a:body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1003845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A1B9BC-7BE7-4893-90FD-CC95830FD8F2}" type="datetimeFigureOut">
              <a:rPr lang="en-US" smtClean="0"/>
              <a:t>9/22/2023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715270E-046A-4C23-BC98-E307A7DD6BE8}" type="slidenum">
              <a:rPr lang="en-US" smtClean="0"/>
              <a:t>‹#›</a:t>
            </a:fld>
            <a:endParaRPr lang="en-US" dirty="0"/>
          </a:p>
        </p:txBody>
      </p:sp>
    </p:spTree>
    <p:extLst>
      <p:ext uri="{BB962C8B-B14F-4D97-AF65-F5344CB8AC3E}">
        <p14:creationId xmlns:p14="http://schemas.microsoft.com/office/powerpoint/2010/main" val="3630642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364696-E1F3-49EF-AEC8-730A16D9A23F}" type="datetimeFigureOut">
              <a:rPr lang="en-US" altLang="en-US" smtClean="0"/>
              <a:pPr/>
              <a:t>9/22/2023</a:t>
            </a:fld>
            <a:endParaRPr lang="en-US" altLang="en-US" dirty="0"/>
          </a:p>
        </p:txBody>
      </p:sp>
      <p:sp>
        <p:nvSpPr>
          <p:cNvPr id="6" name="Footer Placeholder 5"/>
          <p:cNvSpPr>
            <a:spLocks noGrp="1"/>
          </p:cNvSpPr>
          <p:nvPr>
            <p:ph type="ftr" sz="quarter" idx="11"/>
          </p:nvPr>
        </p:nvSpPr>
        <p:spPr/>
        <p:txBody>
          <a:bodyPr/>
          <a:lstStyle/>
          <a:p>
            <a:endParaRPr lang="en-US" altLang="en-US" dirty="0"/>
          </a:p>
        </p:txBody>
      </p:sp>
      <p:sp>
        <p:nvSpPr>
          <p:cNvPr id="7" name="Slide Number Placeholder 6"/>
          <p:cNvSpPr>
            <a:spLocks noGrp="1"/>
          </p:cNvSpPr>
          <p:nvPr>
            <p:ph type="sldNum" sz="quarter" idx="12"/>
          </p:nvPr>
        </p:nvSpPr>
        <p:spPr/>
        <p:txBody>
          <a:body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17951389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364696-E1F3-49EF-AEC8-730A16D9A23F}" type="datetimeFigureOut">
              <a:rPr lang="en-US" altLang="en-US" smtClean="0"/>
              <a:pPr/>
              <a:t>9/22/2023</a:t>
            </a:fld>
            <a:endParaRPr lang="en-US" altLang="en-US" dirty="0"/>
          </a:p>
        </p:txBody>
      </p:sp>
      <p:sp>
        <p:nvSpPr>
          <p:cNvPr id="6" name="Footer Placeholder 5"/>
          <p:cNvSpPr>
            <a:spLocks noGrp="1"/>
          </p:cNvSpPr>
          <p:nvPr>
            <p:ph type="ftr" sz="quarter" idx="11"/>
          </p:nvPr>
        </p:nvSpPr>
        <p:spPr/>
        <p:txBody>
          <a:bodyPr/>
          <a:lstStyle/>
          <a:p>
            <a:endParaRPr lang="en-US" altLang="en-US" dirty="0"/>
          </a:p>
        </p:txBody>
      </p:sp>
      <p:sp>
        <p:nvSpPr>
          <p:cNvPr id="7" name="Slide Number Placeholder 6"/>
          <p:cNvSpPr>
            <a:spLocks noGrp="1"/>
          </p:cNvSpPr>
          <p:nvPr>
            <p:ph type="sldNum" sz="quarter" idx="12"/>
          </p:nvPr>
        </p:nvSpPr>
        <p:spPr/>
        <p:txBody>
          <a:body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1456411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364696-E1F3-49EF-AEC8-730A16D9A23F}" type="datetimeFigureOut">
              <a:rPr lang="en-US" altLang="en-US" smtClean="0"/>
              <a:pPr/>
              <a:t>9/22/2023</a:t>
            </a:fld>
            <a:endParaRPr lang="en-US" altLang="en-US" dirty="0"/>
          </a:p>
        </p:txBody>
      </p:sp>
      <p:sp>
        <p:nvSpPr>
          <p:cNvPr id="5" name="Footer Placeholder 4"/>
          <p:cNvSpPr>
            <a:spLocks noGrp="1"/>
          </p:cNvSpPr>
          <p:nvPr>
            <p:ph type="ftr" sz="quarter" idx="11"/>
          </p:nvPr>
        </p:nvSpPr>
        <p:spPr/>
        <p:txBody>
          <a:bodyPr/>
          <a:lstStyle/>
          <a:p>
            <a:endParaRPr lang="en-US" altLang="en-US" dirty="0"/>
          </a:p>
        </p:txBody>
      </p:sp>
      <p:sp>
        <p:nvSpPr>
          <p:cNvPr id="6" name="Slide Number Placeholder 5"/>
          <p:cNvSpPr>
            <a:spLocks noGrp="1"/>
          </p:cNvSpPr>
          <p:nvPr>
            <p:ph type="sldNum" sz="quarter" idx="12"/>
          </p:nvPr>
        </p:nvSpPr>
        <p:spPr/>
        <p:txBody>
          <a:body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38990614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364696-E1F3-49EF-AEC8-730A16D9A23F}" type="datetimeFigureOut">
              <a:rPr lang="en-US" altLang="en-US" smtClean="0"/>
              <a:pPr/>
              <a:t>9/22/2023</a:t>
            </a:fld>
            <a:endParaRPr lang="en-US" altLang="en-US" dirty="0"/>
          </a:p>
        </p:txBody>
      </p:sp>
      <p:sp>
        <p:nvSpPr>
          <p:cNvPr id="5" name="Footer Placeholder 4"/>
          <p:cNvSpPr>
            <a:spLocks noGrp="1"/>
          </p:cNvSpPr>
          <p:nvPr>
            <p:ph type="ftr" sz="quarter" idx="11"/>
          </p:nvPr>
        </p:nvSpPr>
        <p:spPr/>
        <p:txBody>
          <a:bodyPr/>
          <a:lstStyle/>
          <a:p>
            <a:endParaRPr lang="en-US" altLang="en-US" dirty="0"/>
          </a:p>
        </p:txBody>
      </p:sp>
      <p:sp>
        <p:nvSpPr>
          <p:cNvPr id="6" name="Slide Number Placeholder 5"/>
          <p:cNvSpPr>
            <a:spLocks noGrp="1"/>
          </p:cNvSpPr>
          <p:nvPr>
            <p:ph type="sldNum" sz="quarter" idx="12"/>
          </p:nvPr>
        </p:nvSpPr>
        <p:spPr/>
        <p:txBody>
          <a:body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7038894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Title ">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57007FCA-3EC9-46F6-BE85-2DE9F97B4858}"/>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0" y="0"/>
            <a:ext cx="12192000" cy="6858000"/>
          </a:xfrm>
          <a:prstGeom prst="rect">
            <a:avLst/>
          </a:prstGeom>
        </p:spPr>
      </p:pic>
      <p:sp>
        <p:nvSpPr>
          <p:cNvPr id="383" name="Title 381">
            <a:extLst>
              <a:ext uri="{FF2B5EF4-FFF2-40B4-BE49-F238E27FC236}">
                <a16:creationId xmlns:a16="http://schemas.microsoft.com/office/drawing/2014/main" id="{219026B8-F099-4229-B446-9FE2B966BEF7}"/>
              </a:ext>
            </a:extLst>
          </p:cNvPr>
          <p:cNvSpPr>
            <a:spLocks noGrp="1"/>
          </p:cNvSpPr>
          <p:nvPr>
            <p:ph type="title"/>
          </p:nvPr>
        </p:nvSpPr>
        <p:spPr>
          <a:xfrm>
            <a:off x="2581656" y="2304288"/>
            <a:ext cx="7022592" cy="2258568"/>
          </a:xfrm>
        </p:spPr>
        <p:txBody>
          <a:bodyPr vert="horz" lIns="91440" tIns="45720" rIns="91440" bIns="45720" rtlCol="0" anchor="ctr">
            <a:normAutofit/>
          </a:bodyPr>
          <a:lstStyle>
            <a:lvl1pPr algn="ctr">
              <a:defRPr lang="en-US" sz="4800" b="1">
                <a:solidFill>
                  <a:schemeClr val="accent4">
                    <a:lumMod val="75000"/>
                  </a:schemeClr>
                </a:solidFill>
                <a:ea typeface="+mn-ea"/>
                <a:cs typeface="+mn-cs"/>
              </a:defRPr>
            </a:lvl1pPr>
          </a:lstStyle>
          <a:p>
            <a:pPr marL="0" lvl="0" indent="0" algn="ctr">
              <a:lnSpc>
                <a:spcPct val="110000"/>
              </a:lnSpc>
              <a:spcBef>
                <a:spcPts val="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1831021843"/>
      </p:ext>
    </p:extLst>
  </p:cSld>
  <p:clrMapOvr>
    <a:masterClrMapping/>
  </p:clrMapOvr>
  <p:extLst mod="1">
    <p:ext uri="{DCECCB84-F9BA-43D5-87BE-67443E8EF086}">
      <p15:sldGuideLst xmlns:p15="http://schemas.microsoft.com/office/powerpoint/2012/main">
        <p15:guide id="1" pos="2808">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Bottom Pattern White">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BC00585D-E155-409A-899A-29BDF4E57FD3}"/>
              </a:ext>
            </a:extLst>
          </p:cNvPr>
          <p:cNvSpPr>
            <a:spLocks noGrp="1"/>
          </p:cNvSpPr>
          <p:nvPr>
            <p:ph type="title" hasCustomPrompt="1"/>
          </p:nvPr>
        </p:nvSpPr>
        <p:spPr>
          <a:xfrm>
            <a:off x="762000" y="716577"/>
            <a:ext cx="10668000" cy="615553"/>
          </a:xfrm>
          <a:noFill/>
        </p:spPr>
        <p:txBody>
          <a:bodyPr wrap="square" lIns="0" tIns="0" rIns="0" bIns="0" anchor="b" anchorCtr="0">
            <a:spAutoFit/>
          </a:bodyPr>
          <a:lstStyle>
            <a:lvl1pPr algn="l"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pPr lvl="0"/>
            <a:r>
              <a:rPr lang="en-US" dirty="0"/>
              <a:t>Click to edit Master text styles</a:t>
            </a:r>
          </a:p>
        </p:txBody>
      </p:sp>
      <p:sp>
        <p:nvSpPr>
          <p:cNvPr id="5" name="Text Placeholder 4">
            <a:extLst>
              <a:ext uri="{FF2B5EF4-FFF2-40B4-BE49-F238E27FC236}">
                <a16:creationId xmlns:a16="http://schemas.microsoft.com/office/drawing/2014/main" id="{2D944D9B-AA15-4DB5-AE58-0FA514F6FE87}"/>
              </a:ext>
            </a:extLst>
          </p:cNvPr>
          <p:cNvSpPr>
            <a:spLocks noGrp="1"/>
          </p:cNvSpPr>
          <p:nvPr>
            <p:ph type="body" sz="quarter" idx="13" hasCustomPrompt="1"/>
          </p:nvPr>
        </p:nvSpPr>
        <p:spPr>
          <a:xfrm>
            <a:off x="762000" y="1790699"/>
            <a:ext cx="10668000" cy="685800"/>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pic>
        <p:nvPicPr>
          <p:cNvPr id="2" name="Graphic 1">
            <a:extLst>
              <a:ext uri="{FF2B5EF4-FFF2-40B4-BE49-F238E27FC236}">
                <a16:creationId xmlns:a16="http://schemas.microsoft.com/office/drawing/2014/main" id="{29AB818C-9403-4CA7-8FC5-347DDE455E77}"/>
              </a:ext>
            </a:extLst>
          </p:cNvPr>
          <p:cNvPicPr>
            <a:picLocks noChangeAspect="1"/>
          </p:cNvPicPr>
          <p:nvPr userDrawn="1"/>
        </p:nvPicPr>
        <p:blipFill>
          <a:blip r:embed="rId2">
            <a:alphaModFix amt="40000"/>
            <a:extLst>
              <a:ext uri="{96DAC541-7B7A-43D3-8B79-37D633B846F1}">
                <asvg:svgBlip xmlns="" xmlns:asvg="http://schemas.microsoft.com/office/drawing/2016/SVG/main" r:embed="rId3"/>
              </a:ext>
            </a:extLst>
          </a:blip>
          <a:stretch>
            <a:fillRect/>
          </a:stretch>
        </p:blipFill>
        <p:spPr>
          <a:xfrm>
            <a:off x="0" y="5791200"/>
            <a:ext cx="12192000" cy="1066800"/>
          </a:xfrm>
          <a:prstGeom prst="rect">
            <a:avLst/>
          </a:prstGeom>
        </p:spPr>
      </p:pic>
    </p:spTree>
    <p:extLst>
      <p:ext uri="{BB962C8B-B14F-4D97-AF65-F5344CB8AC3E}">
        <p14:creationId xmlns:p14="http://schemas.microsoft.com/office/powerpoint/2010/main" val="3043164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CC66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364696-E1F3-49EF-AEC8-730A16D9A23F}" type="datetimeFigureOut">
              <a:rPr lang="en-US" altLang="en-US" smtClean="0"/>
              <a:pPr/>
              <a:t>9/22/2023</a:t>
            </a:fld>
            <a:endParaRPr lang="en-US" alt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lt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3991899034"/>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7" r:id="rId5"/>
    <p:sldLayoutId id="2147483710" r:id="rId6"/>
    <p:sldLayoutId id="2147483716" r:id="rId7"/>
    <p:sldLayoutId id="2147483718" r:id="rId8"/>
    <p:sldLayoutId id="2147483712" r:id="rId9"/>
    <p:sldLayoutId id="2147483713" r:id="rId10"/>
    <p:sldLayoutId id="2147483714" r:id="rId11"/>
    <p:sldLayoutId id="214748371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C66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364696-E1F3-49EF-AEC8-730A16D9A23F}" type="datetimeFigureOut">
              <a:rPr lang="en-US" altLang="en-US" smtClean="0"/>
              <a:pPr/>
              <a:t>9/22/2023</a:t>
            </a:fld>
            <a:endParaRPr lang="en-US" alt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lt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355633496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openxmlformats.org/officeDocument/2006/relationships/hyperlink" Target="mailto:bursar@st-annes.lancs.sch.uk" TargetMode="External"/><Relationship Id="rId2" Type="http://schemas.openxmlformats.org/officeDocument/2006/relationships/notesSlide" Target="../notesSlides/notesSlide4.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168E5CF-FC82-40DA-8E6D-0BFF887BD80E}"/>
              </a:ext>
            </a:extLst>
          </p:cNvPr>
          <p:cNvSpPr>
            <a:spLocks noGrp="1"/>
          </p:cNvSpPr>
          <p:nvPr>
            <p:ph type="title"/>
          </p:nvPr>
        </p:nvSpPr>
        <p:spPr>
          <a:xfrm>
            <a:off x="815703" y="1086945"/>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r>
              <a:rPr lang="en-US" sz="5200" dirty="0">
                <a:solidFill>
                  <a:srgbClr val="FFFFFF"/>
                </a:solidFill>
                <a:ea typeface="+mj-ea"/>
                <a:cs typeface="+mj-cs"/>
              </a:rPr>
              <a:t>Class </a:t>
            </a:r>
            <a:r>
              <a:rPr lang="en-US" sz="5200" dirty="0" smtClean="0">
                <a:solidFill>
                  <a:srgbClr val="FFFFFF"/>
                </a:solidFill>
                <a:ea typeface="+mj-ea"/>
                <a:cs typeface="+mj-cs"/>
              </a:rPr>
              <a:t>One </a:t>
            </a:r>
            <a:r>
              <a:rPr lang="en-US" sz="5200" dirty="0">
                <a:solidFill>
                  <a:srgbClr val="FFFFFF"/>
                </a:solidFill>
                <a:ea typeface="+mj-ea"/>
                <a:cs typeface="+mj-cs"/>
              </a:rPr>
              <a:t/>
            </a:r>
            <a:br>
              <a:rPr lang="en-US" sz="5200" dirty="0">
                <a:solidFill>
                  <a:srgbClr val="FFFFFF"/>
                </a:solidFill>
                <a:ea typeface="+mj-ea"/>
                <a:cs typeface="+mj-cs"/>
              </a:rPr>
            </a:br>
            <a:r>
              <a:rPr lang="en-US" sz="5200" dirty="0">
                <a:solidFill>
                  <a:srgbClr val="FFFFFF"/>
                </a:solidFill>
                <a:ea typeface="+mj-ea"/>
                <a:cs typeface="+mj-cs"/>
              </a:rPr>
              <a:t>Meet the Teacher</a:t>
            </a:r>
          </a:p>
        </p:txBody>
      </p:sp>
      <p:sp>
        <p:nvSpPr>
          <p:cNvPr id="2" name="TextBox 1">
            <a:extLst>
              <a:ext uri="{FF2B5EF4-FFF2-40B4-BE49-F238E27FC236}">
                <a16:creationId xmlns:a16="http://schemas.microsoft.com/office/drawing/2014/main" id="{A5BEA5EE-A2C3-A48C-7C9D-CF03E83C1F60}"/>
              </a:ext>
            </a:extLst>
          </p:cNvPr>
          <p:cNvSpPr txBox="1"/>
          <p:nvPr/>
        </p:nvSpPr>
        <p:spPr>
          <a:xfrm>
            <a:off x="3995221" y="4798804"/>
            <a:ext cx="3882683" cy="1754326"/>
          </a:xfrm>
          <a:prstGeom prst="rect">
            <a:avLst/>
          </a:prstGeom>
          <a:noFill/>
        </p:spPr>
        <p:txBody>
          <a:bodyPr wrap="square" rtlCol="0">
            <a:spAutoFit/>
          </a:bodyPr>
          <a:lstStyle/>
          <a:p>
            <a:pPr algn="ctr"/>
            <a:r>
              <a:rPr lang="en-GB" b="1" dirty="0">
                <a:solidFill>
                  <a:srgbClr val="7030A0"/>
                </a:solidFill>
              </a:rPr>
              <a:t>Miss </a:t>
            </a:r>
            <a:r>
              <a:rPr lang="en-GB" b="1" dirty="0" smtClean="0">
                <a:solidFill>
                  <a:srgbClr val="7030A0"/>
                </a:solidFill>
              </a:rPr>
              <a:t>Butterworth</a:t>
            </a:r>
          </a:p>
          <a:p>
            <a:pPr algn="ctr"/>
            <a:r>
              <a:rPr lang="en-GB" b="1" dirty="0" smtClean="0">
                <a:solidFill>
                  <a:srgbClr val="7030A0"/>
                </a:solidFill>
              </a:rPr>
              <a:t>(Class </a:t>
            </a:r>
            <a:r>
              <a:rPr lang="en-GB" b="1" dirty="0">
                <a:solidFill>
                  <a:srgbClr val="7030A0"/>
                </a:solidFill>
              </a:rPr>
              <a:t>Teacher)</a:t>
            </a:r>
          </a:p>
          <a:p>
            <a:pPr algn="ctr"/>
            <a:endParaRPr lang="en-GB" b="1" dirty="0">
              <a:solidFill>
                <a:schemeClr val="bg1"/>
              </a:solidFill>
            </a:endParaRPr>
          </a:p>
          <a:p>
            <a:pPr algn="ctr"/>
            <a:r>
              <a:rPr lang="en-GB" b="1" dirty="0" smtClean="0">
                <a:solidFill>
                  <a:srgbClr val="FF0066"/>
                </a:solidFill>
              </a:rPr>
              <a:t>Mrs Wilson (TA am)</a:t>
            </a:r>
          </a:p>
          <a:p>
            <a:pPr algn="ctr"/>
            <a:r>
              <a:rPr lang="en-GB" b="1" dirty="0" smtClean="0">
                <a:solidFill>
                  <a:srgbClr val="FF0066"/>
                </a:solidFill>
              </a:rPr>
              <a:t>Mrs Slater (TA pm)</a:t>
            </a:r>
          </a:p>
          <a:p>
            <a:pPr algn="ctr"/>
            <a:r>
              <a:rPr lang="en-GB" b="1" dirty="0" smtClean="0">
                <a:solidFill>
                  <a:srgbClr val="FF0066"/>
                </a:solidFill>
              </a:rPr>
              <a:t>Mrs Seed (TA full time)</a:t>
            </a:r>
            <a:endParaRPr lang="en-GB" b="1" dirty="0">
              <a:solidFill>
                <a:srgbClr val="FF0066"/>
              </a:solidFill>
            </a:endParaRPr>
          </a:p>
        </p:txBody>
      </p:sp>
      <p:pic>
        <p:nvPicPr>
          <p:cNvPr id="7" name="Picture 6" descr="C:\Users\gbutterworth\Downloads\FB_IMG_1689083650124.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6226" y="296535"/>
            <a:ext cx="2860675" cy="2867025"/>
          </a:xfrm>
          <a:prstGeom prst="rect">
            <a:avLst/>
          </a:prstGeom>
          <a:noFill/>
          <a:ln>
            <a:noFill/>
          </a:ln>
        </p:spPr>
      </p:pic>
    </p:spTree>
    <p:extLst>
      <p:ext uri="{BB962C8B-B14F-4D97-AF65-F5344CB8AC3E}">
        <p14:creationId xmlns:p14="http://schemas.microsoft.com/office/powerpoint/2010/main" val="4152393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13509" y="0"/>
            <a:ext cx="7096179" cy="7223759"/>
          </a:xfrm>
        </p:spPr>
        <p:txBody>
          <a:bodyPr>
            <a:normAutofit/>
          </a:bodyPr>
          <a:lstStyle/>
          <a:p>
            <a:pPr algn="l"/>
            <a:r>
              <a:rPr lang="en-GB" sz="2800" dirty="0" smtClean="0">
                <a:solidFill>
                  <a:schemeClr val="tx1"/>
                </a:solidFill>
                <a:latin typeface="Bodoni MT" panose="02070603080606020203" pitchFamily="18" charset="0"/>
              </a:rPr>
              <a:t>Hello Year 1 parents,</a:t>
            </a:r>
            <a:br>
              <a:rPr lang="en-GB" sz="2800" dirty="0" smtClean="0">
                <a:solidFill>
                  <a:schemeClr val="tx1"/>
                </a:solidFill>
                <a:latin typeface="Bodoni MT" panose="02070603080606020203" pitchFamily="18" charset="0"/>
              </a:rPr>
            </a:br>
            <a:r>
              <a:rPr lang="en-GB" sz="2800" dirty="0" smtClean="0">
                <a:solidFill>
                  <a:schemeClr val="tx1"/>
                </a:solidFill>
                <a:latin typeface="Bodoni MT" panose="02070603080606020203" pitchFamily="18" charset="0"/>
              </a:rPr>
              <a:t/>
            </a:r>
            <a:br>
              <a:rPr lang="en-GB" sz="2800" dirty="0" smtClean="0">
                <a:solidFill>
                  <a:schemeClr val="tx1"/>
                </a:solidFill>
                <a:latin typeface="Bodoni MT" panose="02070603080606020203" pitchFamily="18" charset="0"/>
              </a:rPr>
            </a:br>
            <a:r>
              <a:rPr lang="en-GB" sz="2800" dirty="0" smtClean="0">
                <a:solidFill>
                  <a:schemeClr val="tx1"/>
                </a:solidFill>
                <a:latin typeface="Bodoni MT" panose="02070603080606020203" pitchFamily="18" charset="0"/>
              </a:rPr>
              <a:t>Miss Butterworth here! Here’s a little about me.  I have been a teacher for 18 years.  I love teaching reading, writing and topic.  I am the school SENCO and I am passionate about making sure every child reaches their potential. My SENCO role means I am out of class on a Friday so Mrs </a:t>
            </a:r>
            <a:r>
              <a:rPr lang="en-GB" sz="2800" dirty="0" err="1" smtClean="0">
                <a:solidFill>
                  <a:schemeClr val="tx1"/>
                </a:solidFill>
                <a:latin typeface="Bodoni MT" panose="02070603080606020203" pitchFamily="18" charset="0"/>
              </a:rPr>
              <a:t>Websdell</a:t>
            </a:r>
            <a:r>
              <a:rPr lang="en-GB" sz="2800" dirty="0" smtClean="0">
                <a:solidFill>
                  <a:schemeClr val="tx1"/>
                </a:solidFill>
                <a:latin typeface="Bodoni MT" panose="02070603080606020203" pitchFamily="18" charset="0"/>
              </a:rPr>
              <a:t> teaches class 1 then.  </a:t>
            </a:r>
            <a:br>
              <a:rPr lang="en-GB" sz="2800" dirty="0" smtClean="0">
                <a:solidFill>
                  <a:schemeClr val="tx1"/>
                </a:solidFill>
                <a:latin typeface="Bodoni MT" panose="02070603080606020203" pitchFamily="18" charset="0"/>
              </a:rPr>
            </a:br>
            <a:r>
              <a:rPr lang="en-GB" sz="2800" dirty="0">
                <a:solidFill>
                  <a:schemeClr val="tx1"/>
                </a:solidFill>
                <a:latin typeface="Bodoni MT" panose="02070603080606020203" pitchFamily="18" charset="0"/>
              </a:rPr>
              <a:t/>
            </a:r>
            <a:br>
              <a:rPr lang="en-GB" sz="2800" dirty="0">
                <a:solidFill>
                  <a:schemeClr val="tx1"/>
                </a:solidFill>
                <a:latin typeface="Bodoni MT" panose="02070603080606020203" pitchFamily="18" charset="0"/>
              </a:rPr>
            </a:br>
            <a:r>
              <a:rPr lang="en-GB" sz="2800" dirty="0" smtClean="0">
                <a:solidFill>
                  <a:schemeClr val="tx1"/>
                </a:solidFill>
                <a:latin typeface="Bodoni MT" panose="02070603080606020203" pitchFamily="18" charset="0"/>
              </a:rPr>
              <a:t>I have a little boy, Max.  He is 6 and just going into Year 2.  I look forward to getting to know all your children and delivering an exciting and enriching curriculum.</a:t>
            </a:r>
            <a:r>
              <a:rPr lang="en-GB" dirty="0"/>
              <a:t/>
            </a:r>
            <a:br>
              <a:rPr lang="en-GB" dirty="0"/>
            </a:br>
            <a:endParaRPr lang="en-GB" dirty="0"/>
          </a:p>
        </p:txBody>
      </p:sp>
      <p:pic>
        <p:nvPicPr>
          <p:cNvPr id="4" name="Picture 2" descr="May be an image of 1 person and smil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53156" y="2725431"/>
            <a:ext cx="2761989" cy="3682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37383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E61AB10-9940-DED3-4019-073E5534EC7A}"/>
              </a:ext>
            </a:extLst>
          </p:cNvPr>
          <p:cNvPicPr>
            <a:picLocks noChangeAspect="1"/>
          </p:cNvPicPr>
          <p:nvPr/>
        </p:nvPicPr>
        <p:blipFill>
          <a:blip r:embed="rId3"/>
          <a:stretch>
            <a:fillRect/>
          </a:stretch>
        </p:blipFill>
        <p:spPr>
          <a:xfrm>
            <a:off x="0" y="211589"/>
            <a:ext cx="6693988" cy="1097375"/>
          </a:xfrm>
          <a:prstGeom prst="rect">
            <a:avLst/>
          </a:prstGeom>
        </p:spPr>
      </p:pic>
      <p:sp>
        <p:nvSpPr>
          <p:cNvPr id="4" name="Text Placeholder 1">
            <a:extLst>
              <a:ext uri="{FF2B5EF4-FFF2-40B4-BE49-F238E27FC236}">
                <a16:creationId xmlns:a16="http://schemas.microsoft.com/office/drawing/2014/main" id="{0981D555-AA17-E36E-3DE1-3B0D3F0F6EF9}"/>
              </a:ext>
            </a:extLst>
          </p:cNvPr>
          <p:cNvSpPr txBox="1">
            <a:spLocks/>
          </p:cNvSpPr>
          <p:nvPr/>
        </p:nvSpPr>
        <p:spPr>
          <a:xfrm>
            <a:off x="0" y="1264967"/>
            <a:ext cx="12192000" cy="4832756"/>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GB" altLang="en-US" sz="2000" b="1" u="sng" dirty="0">
                <a:latin typeface="+mj-lt"/>
              </a:rPr>
              <a:t>PE day: </a:t>
            </a:r>
            <a:r>
              <a:rPr lang="en-GB" altLang="en-US" sz="2000" dirty="0" smtClean="0">
                <a:latin typeface="+mj-lt"/>
              </a:rPr>
              <a:t>Monday with Miss Butterworth and then again on Thursday </a:t>
            </a:r>
            <a:r>
              <a:rPr lang="en-GB" altLang="en-US" sz="2000" dirty="0">
                <a:latin typeface="+mj-lt"/>
              </a:rPr>
              <a:t>with the Sports Coach and </a:t>
            </a:r>
            <a:r>
              <a:rPr lang="en-GB" altLang="en-US" sz="2000" dirty="0" smtClean="0">
                <a:latin typeface="+mj-lt"/>
              </a:rPr>
              <a:t>Mrs Astley.  Children need to come to school wearing their full PE kit on this day.  (Coloured </a:t>
            </a:r>
            <a:r>
              <a:rPr lang="en-GB" altLang="en-US" sz="2000" dirty="0">
                <a:latin typeface="+mj-lt"/>
              </a:rPr>
              <a:t>house team top, sports jumper and black/blue joggers, with comfortable black/blue trainers</a:t>
            </a:r>
            <a:r>
              <a:rPr lang="en-GB" altLang="en-US" sz="2000" dirty="0" smtClean="0">
                <a:latin typeface="+mj-lt"/>
              </a:rPr>
              <a:t>.)</a:t>
            </a:r>
          </a:p>
          <a:p>
            <a:pPr fontAlgn="auto">
              <a:spcAft>
                <a:spcPts val="0"/>
              </a:spcAft>
            </a:pPr>
            <a:endParaRPr lang="en-GB" altLang="en-US" sz="2000" dirty="0">
              <a:latin typeface="+mj-lt"/>
            </a:endParaRPr>
          </a:p>
          <a:p>
            <a:pPr fontAlgn="auto">
              <a:spcAft>
                <a:spcPts val="0"/>
              </a:spcAft>
            </a:pPr>
            <a:r>
              <a:rPr lang="en-GB" altLang="en-US" sz="2000" b="1" u="sng" dirty="0">
                <a:latin typeface="+mj-lt"/>
              </a:rPr>
              <a:t>Reading books: </a:t>
            </a:r>
            <a:r>
              <a:rPr lang="en-GB" altLang="en-US" sz="2000" dirty="0" smtClean="0">
                <a:latin typeface="+mj-lt"/>
              </a:rPr>
              <a:t>Reading books will be changed every Monday.  The children will have guided reading every Tuesday afternoon so there is an opportunity to read the book with your child prior to their guided reading session.</a:t>
            </a:r>
            <a:endParaRPr lang="en-GB" altLang="en-US" sz="2000" dirty="0">
              <a:latin typeface="+mj-lt"/>
            </a:endParaRPr>
          </a:p>
          <a:p>
            <a:pPr marL="0" indent="0" fontAlgn="auto">
              <a:spcAft>
                <a:spcPts val="0"/>
              </a:spcAft>
              <a:buNone/>
            </a:pPr>
            <a:endParaRPr lang="en-GB" altLang="en-US" sz="2000" dirty="0">
              <a:latin typeface="+mj-lt"/>
            </a:endParaRPr>
          </a:p>
          <a:p>
            <a:pPr fontAlgn="auto">
              <a:spcAft>
                <a:spcPts val="0"/>
              </a:spcAft>
            </a:pPr>
            <a:r>
              <a:rPr lang="en-GB" altLang="en-US" sz="2000" b="1" u="sng" dirty="0">
                <a:latin typeface="+mj-lt"/>
              </a:rPr>
              <a:t>Homework: </a:t>
            </a:r>
            <a:r>
              <a:rPr lang="en-GB" altLang="en-US" sz="2000" dirty="0">
                <a:latin typeface="+mj-lt"/>
              </a:rPr>
              <a:t>Homework and spellings will go out on a Friday and comes back in on the </a:t>
            </a:r>
            <a:r>
              <a:rPr lang="en-GB" altLang="en-US" sz="2000" dirty="0" smtClean="0">
                <a:latin typeface="+mj-lt"/>
              </a:rPr>
              <a:t>following Thursday. </a:t>
            </a:r>
            <a:r>
              <a:rPr lang="en-GB" altLang="en-US" sz="2000" dirty="0">
                <a:latin typeface="+mj-lt"/>
              </a:rPr>
              <a:t>This </a:t>
            </a:r>
            <a:r>
              <a:rPr lang="en-GB" altLang="en-US" sz="2000" dirty="0" smtClean="0">
                <a:latin typeface="+mj-lt"/>
              </a:rPr>
              <a:t>will include English, Maths and spellings. </a:t>
            </a:r>
            <a:r>
              <a:rPr lang="en-GB" altLang="en-US" sz="2000" dirty="0">
                <a:latin typeface="+mj-lt"/>
              </a:rPr>
              <a:t>The children will bring their homework in their homework book, or it will be posted on seesaw depending on the task. Please do look after these books, they are only to be used for homework</a:t>
            </a:r>
            <a:r>
              <a:rPr lang="en-GB" altLang="en-US" sz="2000" dirty="0" smtClean="0">
                <a:latin typeface="+mj-lt"/>
              </a:rPr>
              <a:t>.   Spellings will be tested on a Thursday morning. </a:t>
            </a:r>
            <a:endParaRPr lang="en-GB" altLang="en-US" sz="2000" dirty="0">
              <a:latin typeface="+mj-lt"/>
            </a:endParaRPr>
          </a:p>
          <a:p>
            <a:pPr marL="0" indent="0" fontAlgn="auto">
              <a:spcAft>
                <a:spcPts val="0"/>
              </a:spcAft>
              <a:buNone/>
            </a:pPr>
            <a:endParaRPr lang="en-GB" altLang="en-US" sz="2000" dirty="0">
              <a:latin typeface="+mj-lt"/>
            </a:endParaRPr>
          </a:p>
          <a:p>
            <a:pPr fontAlgn="auto">
              <a:spcAft>
                <a:spcPts val="0"/>
              </a:spcAft>
            </a:pPr>
            <a:r>
              <a:rPr lang="en-GB" altLang="en-US" sz="2000" b="1" u="sng" dirty="0">
                <a:latin typeface="+mj-lt"/>
              </a:rPr>
              <a:t>WATER BOTTLES: </a:t>
            </a:r>
            <a:r>
              <a:rPr lang="en-GB" altLang="en-US" sz="2000" dirty="0">
                <a:latin typeface="+mj-lt"/>
              </a:rPr>
              <a:t>Please can all children bring in a water bottle for the classroom, this is separate to any lunch box water bottles as the children aren’t allowed back in class over lunch as there are no adults to supervise. </a:t>
            </a:r>
          </a:p>
        </p:txBody>
      </p:sp>
    </p:spTree>
    <p:extLst>
      <p:ext uri="{BB962C8B-B14F-4D97-AF65-F5344CB8AC3E}">
        <p14:creationId xmlns:p14="http://schemas.microsoft.com/office/powerpoint/2010/main" val="551686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2912F7-079C-5CA6-9A07-4B92C92CDF06}"/>
              </a:ext>
            </a:extLst>
          </p:cNvPr>
          <p:cNvSpPr txBox="1"/>
          <p:nvPr/>
        </p:nvSpPr>
        <p:spPr>
          <a:xfrm>
            <a:off x="111760" y="173285"/>
            <a:ext cx="3576320" cy="523220"/>
          </a:xfrm>
          <a:prstGeom prst="rect">
            <a:avLst/>
          </a:prstGeom>
          <a:noFill/>
        </p:spPr>
        <p:txBody>
          <a:bodyPr wrap="square" rtlCol="0">
            <a:spAutoFit/>
          </a:bodyPr>
          <a:lstStyle/>
          <a:p>
            <a:pPr algn="ctr"/>
            <a:r>
              <a:rPr lang="en-GB" sz="2800" b="1" i="1" u="sng" dirty="0">
                <a:solidFill>
                  <a:schemeClr val="bg1"/>
                </a:solidFill>
              </a:rPr>
              <a:t>Timings for the </a:t>
            </a:r>
            <a:r>
              <a:rPr lang="en-GB" sz="2800" b="1" i="1" u="sng" dirty="0" smtClean="0">
                <a:solidFill>
                  <a:schemeClr val="bg1"/>
                </a:solidFill>
              </a:rPr>
              <a:t>day</a:t>
            </a:r>
            <a:endParaRPr lang="en-GB" sz="2800" b="1" i="1" u="sng" dirty="0">
              <a:solidFill>
                <a:schemeClr val="bg1"/>
              </a:solidFill>
            </a:endParaRPr>
          </a:p>
        </p:txBody>
      </p:sp>
      <p:sp>
        <p:nvSpPr>
          <p:cNvPr id="3" name="TextBox 2">
            <a:extLst>
              <a:ext uri="{FF2B5EF4-FFF2-40B4-BE49-F238E27FC236}">
                <a16:creationId xmlns:a16="http://schemas.microsoft.com/office/drawing/2014/main" id="{486C2B4B-55BA-E11D-3DCC-F4FF718DCA8C}"/>
              </a:ext>
            </a:extLst>
          </p:cNvPr>
          <p:cNvSpPr txBox="1"/>
          <p:nvPr/>
        </p:nvSpPr>
        <p:spPr>
          <a:xfrm>
            <a:off x="223520" y="1446520"/>
            <a:ext cx="3870178" cy="4524315"/>
          </a:xfrm>
          <a:prstGeom prst="rect">
            <a:avLst/>
          </a:prstGeom>
          <a:noFill/>
        </p:spPr>
        <p:txBody>
          <a:bodyPr wrap="square" rtlCol="0">
            <a:spAutoFit/>
          </a:bodyPr>
          <a:lstStyle/>
          <a:p>
            <a:r>
              <a:rPr lang="en-GB" sz="2400" b="1" dirty="0"/>
              <a:t>Beginning of the day: </a:t>
            </a:r>
            <a:r>
              <a:rPr lang="en-GB" sz="2400" dirty="0" smtClean="0"/>
              <a:t>The children will be collected from the playground at 8.45.  </a:t>
            </a:r>
            <a:endParaRPr lang="en-GB" sz="2400" dirty="0"/>
          </a:p>
          <a:p>
            <a:endParaRPr lang="en-GB" sz="2400" dirty="0"/>
          </a:p>
          <a:p>
            <a:r>
              <a:rPr lang="en-GB" sz="2400" b="1" dirty="0"/>
              <a:t>Break: </a:t>
            </a:r>
            <a:r>
              <a:rPr lang="en-GB" sz="2400" dirty="0" smtClean="0"/>
              <a:t>10:15-10:30</a:t>
            </a:r>
          </a:p>
          <a:p>
            <a:endParaRPr lang="en-GB" sz="2400" dirty="0"/>
          </a:p>
          <a:p>
            <a:r>
              <a:rPr lang="en-GB" sz="2400" b="1" dirty="0" smtClean="0"/>
              <a:t>Lunch: </a:t>
            </a:r>
            <a:r>
              <a:rPr lang="en-GB" sz="2400" dirty="0" smtClean="0"/>
              <a:t>12.00-12.45</a:t>
            </a:r>
          </a:p>
          <a:p>
            <a:endParaRPr lang="en-GB" sz="2400" dirty="0"/>
          </a:p>
          <a:p>
            <a:r>
              <a:rPr lang="en-GB" sz="2400" b="1" dirty="0" smtClean="0"/>
              <a:t>Afternoon play: </a:t>
            </a:r>
            <a:r>
              <a:rPr lang="en-GB" sz="2400" dirty="0" smtClean="0"/>
              <a:t>2.15-2.30 </a:t>
            </a:r>
            <a:endParaRPr lang="en-GB" sz="2400" dirty="0"/>
          </a:p>
          <a:p>
            <a:endParaRPr lang="en-GB" sz="2400" dirty="0"/>
          </a:p>
          <a:p>
            <a:r>
              <a:rPr lang="en-GB" sz="2400" b="1" dirty="0"/>
              <a:t>End of the day: </a:t>
            </a:r>
            <a:r>
              <a:rPr lang="en-GB" sz="2400" dirty="0"/>
              <a:t>3:20pm </a:t>
            </a:r>
          </a:p>
        </p:txBody>
      </p:sp>
      <p:sp>
        <p:nvSpPr>
          <p:cNvPr id="4" name="TextBox 3">
            <a:extLst>
              <a:ext uri="{FF2B5EF4-FFF2-40B4-BE49-F238E27FC236}">
                <a16:creationId xmlns:a16="http://schemas.microsoft.com/office/drawing/2014/main" id="{1B5493A5-1CC2-41F1-A129-3E05BF4E686F}"/>
              </a:ext>
            </a:extLst>
          </p:cNvPr>
          <p:cNvSpPr txBox="1"/>
          <p:nvPr/>
        </p:nvSpPr>
        <p:spPr>
          <a:xfrm>
            <a:off x="5441070" y="191825"/>
            <a:ext cx="5911557" cy="523220"/>
          </a:xfrm>
          <a:prstGeom prst="rect">
            <a:avLst/>
          </a:prstGeom>
          <a:noFill/>
        </p:spPr>
        <p:txBody>
          <a:bodyPr wrap="square" rtlCol="0">
            <a:spAutoFit/>
          </a:bodyPr>
          <a:lstStyle/>
          <a:p>
            <a:pPr algn="ctr"/>
            <a:r>
              <a:rPr lang="en-GB" sz="2800" b="1" i="1" u="sng" dirty="0">
                <a:solidFill>
                  <a:schemeClr val="bg1"/>
                </a:solidFill>
              </a:rPr>
              <a:t>Snack and Lunch time</a:t>
            </a:r>
          </a:p>
        </p:txBody>
      </p:sp>
      <p:sp>
        <p:nvSpPr>
          <p:cNvPr id="5" name="TextBox 4">
            <a:extLst>
              <a:ext uri="{FF2B5EF4-FFF2-40B4-BE49-F238E27FC236}">
                <a16:creationId xmlns:a16="http://schemas.microsoft.com/office/drawing/2014/main" id="{6116E399-0A32-72B9-24B8-F91A1CB08605}"/>
              </a:ext>
            </a:extLst>
          </p:cNvPr>
          <p:cNvSpPr txBox="1"/>
          <p:nvPr/>
        </p:nvSpPr>
        <p:spPr>
          <a:xfrm>
            <a:off x="4287519" y="1351508"/>
            <a:ext cx="7627815" cy="4524315"/>
          </a:xfrm>
          <a:prstGeom prst="rect">
            <a:avLst/>
          </a:prstGeom>
          <a:noFill/>
        </p:spPr>
        <p:txBody>
          <a:bodyPr wrap="square" rtlCol="0">
            <a:spAutoFit/>
          </a:bodyPr>
          <a:lstStyle/>
          <a:p>
            <a:r>
              <a:rPr lang="en-GB" sz="2400" b="1" dirty="0"/>
              <a:t>Hot dinners: </a:t>
            </a:r>
            <a:r>
              <a:rPr lang="en-GB" sz="2400" dirty="0"/>
              <a:t>These should be ordered on the app each day, or you can order for the whole week. </a:t>
            </a:r>
          </a:p>
          <a:p>
            <a:endParaRPr lang="en-GB" sz="2400" b="1" dirty="0"/>
          </a:p>
          <a:p>
            <a:r>
              <a:rPr lang="en-GB" sz="2400" b="1" dirty="0"/>
              <a:t>Snack</a:t>
            </a:r>
            <a:r>
              <a:rPr lang="en-GB" sz="2400" dirty="0"/>
              <a:t>: Toast and Fruit toast is available for pre-order at the office, but please ensure this is done before the term starts as there are a lot of children who have snack. </a:t>
            </a:r>
            <a:endParaRPr lang="en-GB" sz="2400" dirty="0" smtClean="0"/>
          </a:p>
          <a:p>
            <a:endParaRPr lang="en-GB" sz="2400" dirty="0"/>
          </a:p>
          <a:p>
            <a:r>
              <a:rPr lang="en-GB" sz="2400" dirty="0" smtClean="0"/>
              <a:t>Children are welcome to bring their own healthy snack for morning break.  </a:t>
            </a:r>
          </a:p>
          <a:p>
            <a:endParaRPr lang="en-GB" sz="2400" dirty="0"/>
          </a:p>
          <a:p>
            <a:r>
              <a:rPr lang="en-GB" sz="2400" dirty="0" smtClean="0"/>
              <a:t>Children will have fruit provided for afternoon play</a:t>
            </a:r>
            <a:endParaRPr lang="en-GB" sz="2400" dirty="0"/>
          </a:p>
        </p:txBody>
      </p:sp>
    </p:spTree>
    <p:extLst>
      <p:ext uri="{BB962C8B-B14F-4D97-AF65-F5344CB8AC3E}">
        <p14:creationId xmlns:p14="http://schemas.microsoft.com/office/powerpoint/2010/main" val="1440542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15C3E4C-7C4E-CA1C-CE84-7CDDD9F49B6B}"/>
              </a:ext>
            </a:extLst>
          </p:cNvPr>
          <p:cNvSpPr txBox="1">
            <a:spLocks noGrp="1"/>
          </p:cNvSpPr>
          <p:nvPr>
            <p:ph type="title"/>
          </p:nvPr>
        </p:nvSpPr>
        <p:spPr>
          <a:xfrm>
            <a:off x="126609" y="129238"/>
            <a:ext cx="11887200" cy="553998"/>
          </a:xfrm>
          <a:prstGeom prst="rect">
            <a:avLst/>
          </a:prstGeom>
          <a:noFill/>
        </p:spPr>
        <p:txBody>
          <a:bodyPr wrap="square" rtlCol="0">
            <a:spAutoFit/>
          </a:bodyPr>
          <a:lstStyle/>
          <a:p>
            <a:pPr algn="ctr"/>
            <a:r>
              <a:rPr lang="en-GB" sz="1800" dirty="0"/>
              <a:t>This is the timetable overview in year </a:t>
            </a:r>
            <a:r>
              <a:rPr lang="en-GB" sz="1800" dirty="0" smtClean="0"/>
              <a:t>one </a:t>
            </a:r>
            <a:r>
              <a:rPr lang="en-GB" sz="1800" dirty="0"/>
              <a:t>for the week. As you can see, there is a lot to fit in, so it is crucial that the children are listening and following instructions carefully to ensure all children have the best possible chance of enjoying themselves and making progress. </a:t>
            </a:r>
          </a:p>
        </p:txBody>
      </p:sp>
      <p:pic>
        <p:nvPicPr>
          <p:cNvPr id="3" name="Picture 2"/>
          <p:cNvPicPr>
            <a:picLocks noChangeAspect="1"/>
          </p:cNvPicPr>
          <p:nvPr/>
        </p:nvPicPr>
        <p:blipFill rotWithShape="1">
          <a:blip r:embed="rId2"/>
          <a:srcRect l="10393" t="17740" r="17599" b="11428"/>
          <a:stretch/>
        </p:blipFill>
        <p:spPr>
          <a:xfrm>
            <a:off x="557617" y="683236"/>
            <a:ext cx="11025183" cy="6097392"/>
          </a:xfrm>
          <a:prstGeom prst="rect">
            <a:avLst/>
          </a:prstGeom>
        </p:spPr>
      </p:pic>
    </p:spTree>
    <p:extLst>
      <p:ext uri="{BB962C8B-B14F-4D97-AF65-F5344CB8AC3E}">
        <p14:creationId xmlns:p14="http://schemas.microsoft.com/office/powerpoint/2010/main" val="31036262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E64F31C3-ED04-7290-F355-D296F5E14EA0}"/>
              </a:ext>
            </a:extLst>
          </p:cNvPr>
          <p:cNvSpPr txBox="1">
            <a:spLocks/>
          </p:cNvSpPr>
          <p:nvPr/>
        </p:nvSpPr>
        <p:spPr>
          <a:xfrm>
            <a:off x="162560" y="629920"/>
            <a:ext cx="11348720" cy="53238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GB" altLang="en-US" dirty="0" smtClean="0"/>
              <a:t>For further information please check the weekly school newsletter.  Please also be aware that I may also send messages via the school app.</a:t>
            </a:r>
          </a:p>
          <a:p>
            <a:pPr marL="0" indent="0" fontAlgn="auto">
              <a:spcAft>
                <a:spcPts val="0"/>
              </a:spcAft>
              <a:buNone/>
            </a:pPr>
            <a:endParaRPr lang="en-GB" altLang="en-US" dirty="0"/>
          </a:p>
          <a:p>
            <a:pPr marL="0" indent="0" fontAlgn="auto">
              <a:spcAft>
                <a:spcPts val="0"/>
              </a:spcAft>
              <a:buNone/>
            </a:pPr>
            <a:r>
              <a:rPr lang="en-GB" altLang="en-US" dirty="0" smtClean="0"/>
              <a:t>Please don’t hesitate to catch me for a brief chat on the playground or to make </a:t>
            </a:r>
            <a:r>
              <a:rPr lang="en-GB" altLang="en-US" dirty="0"/>
              <a:t>an </a:t>
            </a:r>
            <a:r>
              <a:rPr lang="en-GB" altLang="en-US" dirty="0" smtClean="0"/>
              <a:t>appointment </a:t>
            </a:r>
            <a:r>
              <a:rPr lang="en-GB" altLang="en-US" dirty="0"/>
              <a:t>at the </a:t>
            </a:r>
            <a:r>
              <a:rPr lang="en-GB" altLang="en-US" dirty="0" smtClean="0"/>
              <a:t>office.  You can get in touch via email using the following address </a:t>
            </a:r>
            <a:r>
              <a:rPr lang="en-GB" altLang="en-US" dirty="0" smtClean="0">
                <a:solidFill>
                  <a:schemeClr val="bg1"/>
                </a:solidFill>
              </a:rPr>
              <a:t> </a:t>
            </a:r>
            <a:r>
              <a:rPr lang="en-GB" dirty="0">
                <a:solidFill>
                  <a:schemeClr val="bg1"/>
                </a:solidFill>
                <a:hlinkClick r:id="rId3">
                  <a:extLst>
                    <a:ext uri="{A12FA001-AC4F-418D-AE19-62706E023703}">
                      <ahyp:hlinkClr xmlns="" xmlns:ahyp="http://schemas.microsoft.com/office/drawing/2018/hyperlinkcolor" val="tx"/>
                    </a:ext>
                  </a:extLst>
                </a:hlinkClick>
              </a:rPr>
              <a:t>bursar@st-annes.lancs.sch.uk</a:t>
            </a:r>
            <a:r>
              <a:rPr lang="en-GB" dirty="0">
                <a:solidFill>
                  <a:schemeClr val="bg1"/>
                </a:solidFill>
              </a:rPr>
              <a:t>.</a:t>
            </a:r>
          </a:p>
          <a:p>
            <a:pPr fontAlgn="auto">
              <a:spcAft>
                <a:spcPts val="0"/>
              </a:spcAft>
            </a:pPr>
            <a:endParaRPr lang="en-GB" dirty="0"/>
          </a:p>
          <a:p>
            <a:pPr marL="0" indent="0" fontAlgn="auto">
              <a:spcAft>
                <a:spcPts val="0"/>
              </a:spcAft>
              <a:buNone/>
            </a:pPr>
            <a:r>
              <a:rPr lang="en-GB" dirty="0" smtClean="0"/>
              <a:t>I look forward to meeting you all soon </a:t>
            </a:r>
            <a:r>
              <a:rPr lang="en-GB" dirty="0"/>
              <a:t>at parents evening.</a:t>
            </a:r>
          </a:p>
          <a:p>
            <a:pPr marL="0" indent="0" fontAlgn="auto">
              <a:spcAft>
                <a:spcPts val="0"/>
              </a:spcAft>
              <a:buNone/>
            </a:pPr>
            <a:endParaRPr lang="en-GB" dirty="0"/>
          </a:p>
          <a:p>
            <a:pPr marL="0" indent="0" fontAlgn="auto">
              <a:spcAft>
                <a:spcPts val="0"/>
              </a:spcAft>
              <a:buNone/>
            </a:pPr>
            <a:r>
              <a:rPr lang="en-GB" dirty="0" smtClean="0"/>
              <a:t>Best wishes,</a:t>
            </a:r>
            <a:endParaRPr lang="en-GB" dirty="0"/>
          </a:p>
          <a:p>
            <a:pPr marL="0" indent="0" fontAlgn="auto">
              <a:spcAft>
                <a:spcPts val="0"/>
              </a:spcAft>
              <a:buNone/>
            </a:pPr>
            <a:r>
              <a:rPr lang="en-GB" dirty="0" smtClean="0">
                <a:latin typeface="Lucida Calligraphy" panose="03010101010101010101" pitchFamily="66" charset="0"/>
              </a:rPr>
              <a:t>Miss Butterworth</a:t>
            </a:r>
            <a:endParaRPr lang="en-US" dirty="0">
              <a:latin typeface="Lucida Calligraphy" panose="03010101010101010101" pitchFamily="66" charset="0"/>
            </a:endParaRPr>
          </a:p>
        </p:txBody>
      </p:sp>
    </p:spTree>
    <p:extLst>
      <p:ext uri="{BB962C8B-B14F-4D97-AF65-F5344CB8AC3E}">
        <p14:creationId xmlns:p14="http://schemas.microsoft.com/office/powerpoint/2010/main" val="3261346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1_Office Theme">
  <a:themeElements>
    <a:clrScheme name="Islander">
      <a:dk1>
        <a:srgbClr val="000000"/>
      </a:dk1>
      <a:lt1>
        <a:srgbClr val="FFFFFF"/>
      </a:lt1>
      <a:dk2>
        <a:srgbClr val="000000"/>
      </a:dk2>
      <a:lt2>
        <a:srgbClr val="E6E6E6"/>
      </a:lt2>
      <a:accent1>
        <a:srgbClr val="E56925"/>
      </a:accent1>
      <a:accent2>
        <a:srgbClr val="F19936"/>
      </a:accent2>
      <a:accent3>
        <a:srgbClr val="5DA3CC"/>
      </a:accent3>
      <a:accent4>
        <a:srgbClr val="B3DAD6"/>
      </a:accent4>
      <a:accent5>
        <a:srgbClr val="76B144"/>
      </a:accent5>
      <a:accent6>
        <a:srgbClr val="438F63"/>
      </a:accent6>
      <a:hlink>
        <a:srgbClr val="E2DD60"/>
      </a:hlink>
      <a:folHlink>
        <a:srgbClr val="E78576"/>
      </a:folHlink>
    </a:clrScheme>
    <a:fontScheme name="Custom 18">
      <a:majorFont>
        <a:latin typeface="Segoe UI"/>
        <a:ea typeface=""/>
        <a:cs typeface=""/>
      </a:majorFont>
      <a:minorFont>
        <a:latin typeface="Segoe U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sian Pacific heritage_TM10131490_Win32_LH_v4" id="{B2A0ACF3-34FF-4C5A-A737-2558AC4C9FEA}" vid="{FBDB92CC-0A39-410B-A16B-8C101333048E}"/>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E18D074-6F3D-488C-8220-03C2DEFDE854}">
  <ds:schemaRefs>
    <ds:schemaRef ds:uri="http://www.w3.org/XML/1998/namespace"/>
    <ds:schemaRef ds:uri="http://purl.org/dc/dcmitype/"/>
    <ds:schemaRef ds:uri="http://purl.org/dc/elements/1.1/"/>
    <ds:schemaRef ds:uri="http://schemas.microsoft.com/office/2006/documentManagement/types"/>
    <ds:schemaRef ds:uri="http://purl.org/dc/terms/"/>
    <ds:schemaRef ds:uri="http://schemas.openxmlformats.org/package/2006/metadata/core-properties"/>
    <ds:schemaRef ds:uri="230e9df3-be65-4c73-a93b-d1236ebd677e"/>
    <ds:schemaRef ds:uri="http://schemas.microsoft.com/office/infopath/2007/PartnerControls"/>
    <ds:schemaRef ds:uri="http://schemas.microsoft.com/sharepoint/v3"/>
    <ds:schemaRef ds:uri="16c05727-aa75-4e4a-9b5f-8a80a1165891"/>
    <ds:schemaRef ds:uri="71af3243-3dd4-4a8d-8c0d-dd76da1f02a5"/>
    <ds:schemaRef ds:uri="http://schemas.microsoft.com/office/2006/metadata/properties"/>
  </ds:schemaRefs>
</ds:datastoreItem>
</file>

<file path=customXml/itemProps2.xml><?xml version="1.0" encoding="utf-8"?>
<ds:datastoreItem xmlns:ds="http://schemas.openxmlformats.org/officeDocument/2006/customXml" ds:itemID="{1D141EBB-3386-4164-A294-111C6309E3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F9CE79C-5104-4273-B83B-D03AD839A8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Asian Pacific American Heritage Month presentation</Template>
  <TotalTime>218</TotalTime>
  <Words>607</Words>
  <Application>Microsoft Office PowerPoint</Application>
  <PresentationFormat>Widescreen</PresentationFormat>
  <Paragraphs>46</Paragraphs>
  <Slides>6</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vt:i4>
      </vt:variant>
    </vt:vector>
  </HeadingPairs>
  <TitlesOfParts>
    <vt:vector size="14" baseType="lpstr">
      <vt:lpstr>Arial</vt:lpstr>
      <vt:lpstr>Bodoni MT</vt:lpstr>
      <vt:lpstr>Calibri</vt:lpstr>
      <vt:lpstr>Calibri Light</vt:lpstr>
      <vt:lpstr>Lucida Calligraphy</vt:lpstr>
      <vt:lpstr>Segoe UI</vt:lpstr>
      <vt:lpstr>1_Office Theme</vt:lpstr>
      <vt:lpstr>Office Theme</vt:lpstr>
      <vt:lpstr>Class One  Meet the Teacher</vt:lpstr>
      <vt:lpstr>Hello Year 1 parents,  Miss Butterworth here! Here’s a little about me.  I have been a teacher for 18 years.  I love teaching reading, writing and topic.  I am the school SENCO and I am passionate about making sure every child reaches their potential. My SENCO role means I am out of class on a Friday so Mrs Websdell teaches class 1 then.    I have a little boy, Max.  He is 6 and just going into Year 2.  I look forward to getting to know all your children and delivering an exciting and enriching curriculum. </vt:lpstr>
      <vt:lpstr>PowerPoint Presentation</vt:lpstr>
      <vt:lpstr>PowerPoint Presentation</vt:lpstr>
      <vt:lpstr>This is the timetable overview in year one for the week. As you can see, there is a lot to fit in, so it is crucial that the children are listening and following instructions carefully to ensure all children have the best possible chance of enjoying themselves and making progress. </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Five  Meet the Teacher</dc:title>
  <dc:subject/>
  <dc:creator>NATALIE FENTON</dc:creator>
  <cp:keywords/>
  <dc:description/>
  <cp:lastModifiedBy>Gillian Butterworth</cp:lastModifiedBy>
  <cp:revision>13</cp:revision>
  <dcterms:created xsi:type="dcterms:W3CDTF">2022-09-19T16:18:43Z</dcterms:created>
  <dcterms:modified xsi:type="dcterms:W3CDTF">2023-09-22T15:03:28Z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