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61" r:id="rId3"/>
    <p:sldId id="257" r:id="rId4"/>
    <p:sldId id="258" r:id="rId5"/>
    <p:sldId id="259" r:id="rId6"/>
    <p:sldId id="267" r:id="rId7"/>
    <p:sldId id="260" r:id="rId8"/>
    <p:sldId id="262" r:id="rId9"/>
    <p:sldId id="263" r:id="rId10"/>
    <p:sldId id="264"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DA66D3-45CF-4E30-9718-031C0011D46D}" v="4" dt="2024-09-08T12:06:52.0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8" d="100"/>
          <a:sy n="108" d="100"/>
        </p:scale>
        <p:origin x="7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na Grainger" userId="7b2f30b7-dd6f-4cfc-9239-71f18d75438a" providerId="ADAL" clId="{05DA66D3-45CF-4E30-9718-031C0011D46D}"/>
    <pc:docChg chg="undo custSel addSld modSld">
      <pc:chgData name="Christina Grainger" userId="7b2f30b7-dd6f-4cfc-9239-71f18d75438a" providerId="ADAL" clId="{05DA66D3-45CF-4E30-9718-031C0011D46D}" dt="2024-09-08T12:11:23.567" v="1395"/>
      <pc:docMkLst>
        <pc:docMk/>
      </pc:docMkLst>
      <pc:sldChg chg="modSp mod">
        <pc:chgData name="Christina Grainger" userId="7b2f30b7-dd6f-4cfc-9239-71f18d75438a" providerId="ADAL" clId="{05DA66D3-45CF-4E30-9718-031C0011D46D}" dt="2024-09-08T11:09:20.072" v="110" actId="20577"/>
        <pc:sldMkLst>
          <pc:docMk/>
          <pc:sldMk cId="3356339155" sldId="257"/>
        </pc:sldMkLst>
        <pc:spChg chg="mod">
          <ac:chgData name="Christina Grainger" userId="7b2f30b7-dd6f-4cfc-9239-71f18d75438a" providerId="ADAL" clId="{05DA66D3-45CF-4E30-9718-031C0011D46D}" dt="2024-09-08T11:09:20.072" v="110" actId="20577"/>
          <ac:spMkLst>
            <pc:docMk/>
            <pc:sldMk cId="3356339155" sldId="257"/>
            <ac:spMk id="3" creationId="{5634F417-0930-68F5-2E77-57765F7E0762}"/>
          </ac:spMkLst>
        </pc:spChg>
      </pc:sldChg>
      <pc:sldChg chg="modSp mod">
        <pc:chgData name="Christina Grainger" userId="7b2f30b7-dd6f-4cfc-9239-71f18d75438a" providerId="ADAL" clId="{05DA66D3-45CF-4E30-9718-031C0011D46D}" dt="2024-09-08T12:06:27.253" v="1232" actId="20577"/>
        <pc:sldMkLst>
          <pc:docMk/>
          <pc:sldMk cId="228690109" sldId="258"/>
        </pc:sldMkLst>
        <pc:spChg chg="mod">
          <ac:chgData name="Christina Grainger" userId="7b2f30b7-dd6f-4cfc-9239-71f18d75438a" providerId="ADAL" clId="{05DA66D3-45CF-4E30-9718-031C0011D46D}" dt="2024-09-08T12:06:27.253" v="1232" actId="20577"/>
          <ac:spMkLst>
            <pc:docMk/>
            <pc:sldMk cId="228690109" sldId="258"/>
            <ac:spMk id="3" creationId="{A388553E-8B9D-28BA-2CB6-1B1841678474}"/>
          </ac:spMkLst>
        </pc:spChg>
      </pc:sldChg>
      <pc:sldChg chg="modSp mod">
        <pc:chgData name="Christina Grainger" userId="7b2f30b7-dd6f-4cfc-9239-71f18d75438a" providerId="ADAL" clId="{05DA66D3-45CF-4E30-9718-031C0011D46D}" dt="2024-09-08T11:22:16.882" v="207" actId="20577"/>
        <pc:sldMkLst>
          <pc:docMk/>
          <pc:sldMk cId="2809899649" sldId="259"/>
        </pc:sldMkLst>
        <pc:spChg chg="mod">
          <ac:chgData name="Christina Grainger" userId="7b2f30b7-dd6f-4cfc-9239-71f18d75438a" providerId="ADAL" clId="{05DA66D3-45CF-4E30-9718-031C0011D46D}" dt="2024-09-08T11:22:16.882" v="207" actId="20577"/>
          <ac:spMkLst>
            <pc:docMk/>
            <pc:sldMk cId="2809899649" sldId="259"/>
            <ac:spMk id="3" creationId="{F44D14C6-78C4-49FA-32AF-B6980E7BACEF}"/>
          </ac:spMkLst>
        </pc:spChg>
      </pc:sldChg>
      <pc:sldChg chg="addSp delSp modSp mod setBg">
        <pc:chgData name="Christina Grainger" userId="7b2f30b7-dd6f-4cfc-9239-71f18d75438a" providerId="ADAL" clId="{05DA66D3-45CF-4E30-9718-031C0011D46D}" dt="2024-09-08T12:11:23.567" v="1395"/>
        <pc:sldMkLst>
          <pc:docMk/>
          <pc:sldMk cId="1392992917" sldId="260"/>
        </pc:sldMkLst>
        <pc:spChg chg="mod">
          <ac:chgData name="Christina Grainger" userId="7b2f30b7-dd6f-4cfc-9239-71f18d75438a" providerId="ADAL" clId="{05DA66D3-45CF-4E30-9718-031C0011D46D}" dt="2024-09-08T11:22:50.616" v="211" actId="26606"/>
          <ac:spMkLst>
            <pc:docMk/>
            <pc:sldMk cId="1392992917" sldId="260"/>
            <ac:spMk id="2" creationId="{321B7EF0-11C8-ECD6-C8F3-3EBBA6AB7384}"/>
          </ac:spMkLst>
        </pc:spChg>
        <pc:spChg chg="mod">
          <ac:chgData name="Christina Grainger" userId="7b2f30b7-dd6f-4cfc-9239-71f18d75438a" providerId="ADAL" clId="{05DA66D3-45CF-4E30-9718-031C0011D46D}" dt="2024-09-08T11:22:50.616" v="211" actId="26606"/>
          <ac:spMkLst>
            <pc:docMk/>
            <pc:sldMk cId="1392992917" sldId="260"/>
            <ac:spMk id="3" creationId="{30A4C5CC-22EF-CE6D-3E4D-914E1CFCA5E7}"/>
          </ac:spMkLst>
        </pc:spChg>
        <pc:spChg chg="add mod">
          <ac:chgData name="Christina Grainger" userId="7b2f30b7-dd6f-4cfc-9239-71f18d75438a" providerId="ADAL" clId="{05DA66D3-45CF-4E30-9718-031C0011D46D}" dt="2024-09-08T12:11:23.567" v="1395"/>
          <ac:spMkLst>
            <pc:docMk/>
            <pc:sldMk cId="1392992917" sldId="260"/>
            <ac:spMk id="4" creationId="{0A2BD29F-1CE8-D3FA-DD2B-2B372DEF138D}"/>
          </ac:spMkLst>
        </pc:spChg>
        <pc:spChg chg="add del">
          <ac:chgData name="Christina Grainger" userId="7b2f30b7-dd6f-4cfc-9239-71f18d75438a" providerId="ADAL" clId="{05DA66D3-45CF-4E30-9718-031C0011D46D}" dt="2024-09-08T12:10:59.541" v="1394" actId="11529"/>
          <ac:spMkLst>
            <pc:docMk/>
            <pc:sldMk cId="1392992917" sldId="260"/>
            <ac:spMk id="5" creationId="{C8E265CA-396E-1C59-C62D-6DC1057DDCD0}"/>
          </ac:spMkLst>
        </pc:spChg>
        <pc:spChg chg="add">
          <ac:chgData name="Christina Grainger" userId="7b2f30b7-dd6f-4cfc-9239-71f18d75438a" providerId="ADAL" clId="{05DA66D3-45CF-4E30-9718-031C0011D46D}" dt="2024-09-08T11:22:50.616" v="211" actId="26606"/>
          <ac:spMkLst>
            <pc:docMk/>
            <pc:sldMk cId="1392992917" sldId="260"/>
            <ac:spMk id="8" creationId="{52E56E1E-D82A-4FF7-99CE-83AE9A18FCDC}"/>
          </ac:spMkLst>
        </pc:spChg>
        <pc:spChg chg="add">
          <ac:chgData name="Christina Grainger" userId="7b2f30b7-dd6f-4cfc-9239-71f18d75438a" providerId="ADAL" clId="{05DA66D3-45CF-4E30-9718-031C0011D46D}" dt="2024-09-08T11:22:50.616" v="211" actId="26606"/>
          <ac:spMkLst>
            <pc:docMk/>
            <pc:sldMk cId="1392992917" sldId="260"/>
            <ac:spMk id="10" creationId="{FCE4B1E6-EC5B-432F-90D0-898FA5296D55}"/>
          </ac:spMkLst>
        </pc:spChg>
        <pc:spChg chg="add">
          <ac:chgData name="Christina Grainger" userId="7b2f30b7-dd6f-4cfc-9239-71f18d75438a" providerId="ADAL" clId="{05DA66D3-45CF-4E30-9718-031C0011D46D}" dt="2024-09-08T11:22:50.616" v="211" actId="26606"/>
          <ac:spMkLst>
            <pc:docMk/>
            <pc:sldMk cId="1392992917" sldId="260"/>
            <ac:spMk id="12" creationId="{B9940E64-4719-4E36-8FFD-748B552B359B}"/>
          </ac:spMkLst>
        </pc:spChg>
      </pc:sldChg>
      <pc:sldChg chg="modSp mod">
        <pc:chgData name="Christina Grainger" userId="7b2f30b7-dd6f-4cfc-9239-71f18d75438a" providerId="ADAL" clId="{05DA66D3-45CF-4E30-9718-031C0011D46D}" dt="2024-09-08T12:06:10.032" v="1226" actId="20577"/>
        <pc:sldMkLst>
          <pc:docMk/>
          <pc:sldMk cId="207166657" sldId="261"/>
        </pc:sldMkLst>
        <pc:spChg chg="mod">
          <ac:chgData name="Christina Grainger" userId="7b2f30b7-dd6f-4cfc-9239-71f18d75438a" providerId="ADAL" clId="{05DA66D3-45CF-4E30-9718-031C0011D46D}" dt="2024-09-08T12:06:10.032" v="1226" actId="20577"/>
          <ac:spMkLst>
            <pc:docMk/>
            <pc:sldMk cId="207166657" sldId="261"/>
            <ac:spMk id="3" creationId="{DE4625A0-E68A-6306-B33F-1AB8E0F1CF1C}"/>
          </ac:spMkLst>
        </pc:spChg>
      </pc:sldChg>
      <pc:sldChg chg="modSp mod">
        <pc:chgData name="Christina Grainger" userId="7b2f30b7-dd6f-4cfc-9239-71f18d75438a" providerId="ADAL" clId="{05DA66D3-45CF-4E30-9718-031C0011D46D}" dt="2024-09-08T11:23:24.204" v="271" actId="20577"/>
        <pc:sldMkLst>
          <pc:docMk/>
          <pc:sldMk cId="1382732416" sldId="262"/>
        </pc:sldMkLst>
        <pc:spChg chg="mod">
          <ac:chgData name="Christina Grainger" userId="7b2f30b7-dd6f-4cfc-9239-71f18d75438a" providerId="ADAL" clId="{05DA66D3-45CF-4E30-9718-031C0011D46D}" dt="2024-09-08T11:23:24.204" v="271" actId="20577"/>
          <ac:spMkLst>
            <pc:docMk/>
            <pc:sldMk cId="1382732416" sldId="262"/>
            <ac:spMk id="3" creationId="{904C6256-3ED6-1073-6C68-2724FD5162A6}"/>
          </ac:spMkLst>
        </pc:spChg>
      </pc:sldChg>
      <pc:sldChg chg="addSp delSp modSp mod setBg addAnim">
        <pc:chgData name="Christina Grainger" userId="7b2f30b7-dd6f-4cfc-9239-71f18d75438a" providerId="ADAL" clId="{05DA66D3-45CF-4E30-9718-031C0011D46D}" dt="2024-09-08T11:24:39.950" v="361" actId="26606"/>
        <pc:sldMkLst>
          <pc:docMk/>
          <pc:sldMk cId="383041410" sldId="263"/>
        </pc:sldMkLst>
        <pc:spChg chg="mod">
          <ac:chgData name="Christina Grainger" userId="7b2f30b7-dd6f-4cfc-9239-71f18d75438a" providerId="ADAL" clId="{05DA66D3-45CF-4E30-9718-031C0011D46D}" dt="2024-09-08T11:24:39.950" v="361" actId="26606"/>
          <ac:spMkLst>
            <pc:docMk/>
            <pc:sldMk cId="383041410" sldId="263"/>
            <ac:spMk id="2" creationId="{6887C019-2DCE-EFB1-BC19-1B71DB4FDBA7}"/>
          </ac:spMkLst>
        </pc:spChg>
        <pc:spChg chg="mod">
          <ac:chgData name="Christina Grainger" userId="7b2f30b7-dd6f-4cfc-9239-71f18d75438a" providerId="ADAL" clId="{05DA66D3-45CF-4E30-9718-031C0011D46D}" dt="2024-09-08T11:24:39.950" v="361" actId="26606"/>
          <ac:spMkLst>
            <pc:docMk/>
            <pc:sldMk cId="383041410" sldId="263"/>
            <ac:spMk id="3" creationId="{985E166C-0EFB-0F53-194D-BDED84B61675}"/>
          </ac:spMkLst>
        </pc:spChg>
        <pc:spChg chg="add del">
          <ac:chgData name="Christina Grainger" userId="7b2f30b7-dd6f-4cfc-9239-71f18d75438a" providerId="ADAL" clId="{05DA66D3-45CF-4E30-9718-031C0011D46D}" dt="2024-09-08T11:24:39.950" v="361" actId="26606"/>
          <ac:spMkLst>
            <pc:docMk/>
            <pc:sldMk cId="383041410" sldId="263"/>
            <ac:spMk id="9" creationId="{96A35EAA-ED80-4FF1-942C-82B1D483AF60}"/>
          </ac:spMkLst>
        </pc:spChg>
        <pc:spChg chg="add del">
          <ac:chgData name="Christina Grainger" userId="7b2f30b7-dd6f-4cfc-9239-71f18d75438a" providerId="ADAL" clId="{05DA66D3-45CF-4E30-9718-031C0011D46D}" dt="2024-09-08T11:24:39.950" v="361" actId="26606"/>
          <ac:spMkLst>
            <pc:docMk/>
            <pc:sldMk cId="383041410" sldId="263"/>
            <ac:spMk id="11" creationId="{D415F49B-3CBC-46CF-AFB5-988852D0479E}"/>
          </ac:spMkLst>
        </pc:spChg>
        <pc:spChg chg="add del">
          <ac:chgData name="Christina Grainger" userId="7b2f30b7-dd6f-4cfc-9239-71f18d75438a" providerId="ADAL" clId="{05DA66D3-45CF-4E30-9718-031C0011D46D}" dt="2024-09-08T11:24:39.950" v="361" actId="26606"/>
          <ac:spMkLst>
            <pc:docMk/>
            <pc:sldMk cId="383041410" sldId="263"/>
            <ac:spMk id="13" creationId="{50A218BB-CDEC-45B2-A060-8951952D99C6}"/>
          </ac:spMkLst>
        </pc:spChg>
        <pc:spChg chg="add del">
          <ac:chgData name="Christina Grainger" userId="7b2f30b7-dd6f-4cfc-9239-71f18d75438a" providerId="ADAL" clId="{05DA66D3-45CF-4E30-9718-031C0011D46D}" dt="2024-09-08T11:24:39.950" v="361" actId="26606"/>
          <ac:spMkLst>
            <pc:docMk/>
            <pc:sldMk cId="383041410" sldId="263"/>
            <ac:spMk id="15" creationId="{E576C146-A316-4B29-B239-3B35E924FE22}"/>
          </ac:spMkLst>
        </pc:spChg>
        <pc:spChg chg="add del">
          <ac:chgData name="Christina Grainger" userId="7b2f30b7-dd6f-4cfc-9239-71f18d75438a" providerId="ADAL" clId="{05DA66D3-45CF-4E30-9718-031C0011D46D}" dt="2024-09-08T11:24:39.950" v="361" actId="26606"/>
          <ac:spMkLst>
            <pc:docMk/>
            <pc:sldMk cId="383041410" sldId="263"/>
            <ac:spMk id="17" creationId="{47DF6756-7C2C-4660-B4F2-4287331DCE14}"/>
          </ac:spMkLst>
        </pc:spChg>
        <pc:spChg chg="add">
          <ac:chgData name="Christina Grainger" userId="7b2f30b7-dd6f-4cfc-9239-71f18d75438a" providerId="ADAL" clId="{05DA66D3-45CF-4E30-9718-031C0011D46D}" dt="2024-09-08T11:24:39.950" v="361" actId="26606"/>
          <ac:spMkLst>
            <pc:docMk/>
            <pc:sldMk cId="383041410" sldId="263"/>
            <ac:spMk id="22" creationId="{E7B74E81-276A-4BF8-9D74-BF6C44B2E424}"/>
          </ac:spMkLst>
        </pc:spChg>
        <pc:spChg chg="add">
          <ac:chgData name="Christina Grainger" userId="7b2f30b7-dd6f-4cfc-9239-71f18d75438a" providerId="ADAL" clId="{05DA66D3-45CF-4E30-9718-031C0011D46D}" dt="2024-09-08T11:24:39.950" v="361" actId="26606"/>
          <ac:spMkLst>
            <pc:docMk/>
            <pc:sldMk cId="383041410" sldId="263"/>
            <ac:spMk id="24" creationId="{19C537B0-73BE-41E7-8BD7-CC603DD2BE4E}"/>
          </ac:spMkLst>
        </pc:spChg>
        <pc:spChg chg="add">
          <ac:chgData name="Christina Grainger" userId="7b2f30b7-dd6f-4cfc-9239-71f18d75438a" providerId="ADAL" clId="{05DA66D3-45CF-4E30-9718-031C0011D46D}" dt="2024-09-08T11:24:39.950" v="361" actId="26606"/>
          <ac:spMkLst>
            <pc:docMk/>
            <pc:sldMk cId="383041410" sldId="263"/>
            <ac:spMk id="26" creationId="{5757CFF1-20F6-4EF6-83FA-264F652F45B9}"/>
          </ac:spMkLst>
        </pc:spChg>
        <pc:spChg chg="add">
          <ac:chgData name="Christina Grainger" userId="7b2f30b7-dd6f-4cfc-9239-71f18d75438a" providerId="ADAL" clId="{05DA66D3-45CF-4E30-9718-031C0011D46D}" dt="2024-09-08T11:24:39.950" v="361" actId="26606"/>
          <ac:spMkLst>
            <pc:docMk/>
            <pc:sldMk cId="383041410" sldId="263"/>
            <ac:spMk id="28" creationId="{06A9A420-EBC2-475A-B5F6-1915095B1EB6}"/>
          </ac:spMkLst>
        </pc:spChg>
        <pc:spChg chg="add">
          <ac:chgData name="Christina Grainger" userId="7b2f30b7-dd6f-4cfc-9239-71f18d75438a" providerId="ADAL" clId="{05DA66D3-45CF-4E30-9718-031C0011D46D}" dt="2024-09-08T11:24:39.950" v="361" actId="26606"/>
          <ac:spMkLst>
            <pc:docMk/>
            <pc:sldMk cId="383041410" sldId="263"/>
            <ac:spMk id="30" creationId="{23E32A87-27EB-4E8C-A286-AC27F2A1424A}"/>
          </ac:spMkLst>
        </pc:spChg>
        <pc:picChg chg="add mod">
          <ac:chgData name="Christina Grainger" userId="7b2f30b7-dd6f-4cfc-9239-71f18d75438a" providerId="ADAL" clId="{05DA66D3-45CF-4E30-9718-031C0011D46D}" dt="2024-09-08T11:24:39.950" v="361" actId="26606"/>
          <ac:picMkLst>
            <pc:docMk/>
            <pc:sldMk cId="383041410" sldId="263"/>
            <ac:picMk id="5" creationId="{0F7E6046-F89B-C922-AB60-7A5CD8169FC8}"/>
          </ac:picMkLst>
        </pc:picChg>
      </pc:sldChg>
      <pc:sldChg chg="modSp mod">
        <pc:chgData name="Christina Grainger" userId="7b2f30b7-dd6f-4cfc-9239-71f18d75438a" providerId="ADAL" clId="{05DA66D3-45CF-4E30-9718-031C0011D46D}" dt="2024-09-08T11:49:57.751" v="1215" actId="14100"/>
        <pc:sldMkLst>
          <pc:docMk/>
          <pc:sldMk cId="690836853" sldId="264"/>
        </pc:sldMkLst>
        <pc:spChg chg="mod">
          <ac:chgData name="Christina Grainger" userId="7b2f30b7-dd6f-4cfc-9239-71f18d75438a" providerId="ADAL" clId="{05DA66D3-45CF-4E30-9718-031C0011D46D}" dt="2024-09-08T11:28:42.688" v="588" actId="1076"/>
          <ac:spMkLst>
            <pc:docMk/>
            <pc:sldMk cId="690836853" sldId="264"/>
            <ac:spMk id="2" creationId="{9412FD9A-27DC-D824-7935-C5AD02D92D61}"/>
          </ac:spMkLst>
        </pc:spChg>
        <pc:spChg chg="mod">
          <ac:chgData name="Christina Grainger" userId="7b2f30b7-dd6f-4cfc-9239-71f18d75438a" providerId="ADAL" clId="{05DA66D3-45CF-4E30-9718-031C0011D46D}" dt="2024-09-08T11:49:57.751" v="1215" actId="14100"/>
          <ac:spMkLst>
            <pc:docMk/>
            <pc:sldMk cId="690836853" sldId="264"/>
            <ac:spMk id="3" creationId="{5121758B-8BC3-2C14-7D82-B6E7BFD02DB2}"/>
          </ac:spMkLst>
        </pc:spChg>
      </pc:sldChg>
      <pc:sldChg chg="addSp modSp mod setBg">
        <pc:chgData name="Christina Grainger" userId="7b2f30b7-dd6f-4cfc-9239-71f18d75438a" providerId="ADAL" clId="{05DA66D3-45CF-4E30-9718-031C0011D46D}" dt="2024-09-08T11:50:25.583" v="1216" actId="26606"/>
        <pc:sldMkLst>
          <pc:docMk/>
          <pc:sldMk cId="2238610133" sldId="265"/>
        </pc:sldMkLst>
        <pc:spChg chg="mod">
          <ac:chgData name="Christina Grainger" userId="7b2f30b7-dd6f-4cfc-9239-71f18d75438a" providerId="ADAL" clId="{05DA66D3-45CF-4E30-9718-031C0011D46D}" dt="2024-09-08T11:50:25.583" v="1216" actId="26606"/>
          <ac:spMkLst>
            <pc:docMk/>
            <pc:sldMk cId="2238610133" sldId="265"/>
            <ac:spMk id="2" creationId="{DDFDE0A5-DE1F-D6FB-C58B-5C179EE05E3A}"/>
          </ac:spMkLst>
        </pc:spChg>
        <pc:spChg chg="mod">
          <ac:chgData name="Christina Grainger" userId="7b2f30b7-dd6f-4cfc-9239-71f18d75438a" providerId="ADAL" clId="{05DA66D3-45CF-4E30-9718-031C0011D46D}" dt="2024-09-08T11:50:25.583" v="1216" actId="26606"/>
          <ac:spMkLst>
            <pc:docMk/>
            <pc:sldMk cId="2238610133" sldId="265"/>
            <ac:spMk id="3" creationId="{81A12B2E-132E-EA56-2B4B-D6580AB8B3E6}"/>
          </ac:spMkLst>
        </pc:spChg>
        <pc:spChg chg="add">
          <ac:chgData name="Christina Grainger" userId="7b2f30b7-dd6f-4cfc-9239-71f18d75438a" providerId="ADAL" clId="{05DA66D3-45CF-4E30-9718-031C0011D46D}" dt="2024-09-08T11:50:25.583" v="1216" actId="26606"/>
          <ac:spMkLst>
            <pc:docMk/>
            <pc:sldMk cId="2238610133" sldId="265"/>
            <ac:spMk id="8" creationId="{C8D9769A-E1A8-4890-A4B7-FF5D5C1DC5A1}"/>
          </ac:spMkLst>
        </pc:spChg>
        <pc:spChg chg="add">
          <ac:chgData name="Christina Grainger" userId="7b2f30b7-dd6f-4cfc-9239-71f18d75438a" providerId="ADAL" clId="{05DA66D3-45CF-4E30-9718-031C0011D46D}" dt="2024-09-08T11:50:25.583" v="1216" actId="26606"/>
          <ac:spMkLst>
            <pc:docMk/>
            <pc:sldMk cId="2238610133" sldId="265"/>
            <ac:spMk id="10" creationId="{65030541-939E-4D9D-82AB-34D32FD167B7}"/>
          </ac:spMkLst>
        </pc:spChg>
        <pc:spChg chg="add">
          <ac:chgData name="Christina Grainger" userId="7b2f30b7-dd6f-4cfc-9239-71f18d75438a" providerId="ADAL" clId="{05DA66D3-45CF-4E30-9718-031C0011D46D}" dt="2024-09-08T11:50:25.583" v="1216" actId="26606"/>
          <ac:spMkLst>
            <pc:docMk/>
            <pc:sldMk cId="2238610133" sldId="265"/>
            <ac:spMk id="12" creationId="{42C72092-2B09-4FBA-B639-9D86325451BC}"/>
          </ac:spMkLst>
        </pc:spChg>
        <pc:spChg chg="add">
          <ac:chgData name="Christina Grainger" userId="7b2f30b7-dd6f-4cfc-9239-71f18d75438a" providerId="ADAL" clId="{05DA66D3-45CF-4E30-9718-031C0011D46D}" dt="2024-09-08T11:50:25.583" v="1216" actId="26606"/>
          <ac:spMkLst>
            <pc:docMk/>
            <pc:sldMk cId="2238610133" sldId="265"/>
            <ac:spMk id="14" creationId="{75DB81DD-8F8C-4933-94B4-0E5595C5A72C}"/>
          </ac:spMkLst>
        </pc:spChg>
        <pc:spChg chg="add">
          <ac:chgData name="Christina Grainger" userId="7b2f30b7-dd6f-4cfc-9239-71f18d75438a" providerId="ADAL" clId="{05DA66D3-45CF-4E30-9718-031C0011D46D}" dt="2024-09-08T11:50:25.583" v="1216" actId="26606"/>
          <ac:spMkLst>
            <pc:docMk/>
            <pc:sldMk cId="2238610133" sldId="265"/>
            <ac:spMk id="16" creationId="{E10B73D1-A4C3-4A71-836A-5FD28F3264CE}"/>
          </ac:spMkLst>
        </pc:spChg>
      </pc:sldChg>
      <pc:sldChg chg="modSp mod">
        <pc:chgData name="Christina Grainger" userId="7b2f30b7-dd6f-4cfc-9239-71f18d75438a" providerId="ADAL" clId="{05DA66D3-45CF-4E30-9718-031C0011D46D}" dt="2024-09-08T11:50:56.002" v="1218" actId="20577"/>
        <pc:sldMkLst>
          <pc:docMk/>
          <pc:sldMk cId="1982954472" sldId="266"/>
        </pc:sldMkLst>
        <pc:spChg chg="mod">
          <ac:chgData name="Christina Grainger" userId="7b2f30b7-dd6f-4cfc-9239-71f18d75438a" providerId="ADAL" clId="{05DA66D3-45CF-4E30-9718-031C0011D46D}" dt="2024-09-08T11:50:56.002" v="1218" actId="20577"/>
          <ac:spMkLst>
            <pc:docMk/>
            <pc:sldMk cId="1982954472" sldId="266"/>
            <ac:spMk id="3" creationId="{160D6664-36FE-8316-F303-9C33521A7148}"/>
          </ac:spMkLst>
        </pc:spChg>
      </pc:sldChg>
      <pc:sldChg chg="addSp modSp new mod setBg">
        <pc:chgData name="Christina Grainger" userId="7b2f30b7-dd6f-4cfc-9239-71f18d75438a" providerId="ADAL" clId="{05DA66D3-45CF-4E30-9718-031C0011D46D}" dt="2024-09-08T11:22:28.780" v="208" actId="26606"/>
        <pc:sldMkLst>
          <pc:docMk/>
          <pc:sldMk cId="41053997" sldId="267"/>
        </pc:sldMkLst>
        <pc:spChg chg="mod">
          <ac:chgData name="Christina Grainger" userId="7b2f30b7-dd6f-4cfc-9239-71f18d75438a" providerId="ADAL" clId="{05DA66D3-45CF-4E30-9718-031C0011D46D}" dt="2024-09-08T11:22:28.780" v="208" actId="26606"/>
          <ac:spMkLst>
            <pc:docMk/>
            <pc:sldMk cId="41053997" sldId="267"/>
            <ac:spMk id="2" creationId="{3B8659EB-C1CA-3D44-15B9-869685B6645E}"/>
          </ac:spMkLst>
        </pc:spChg>
        <pc:spChg chg="mod">
          <ac:chgData name="Christina Grainger" userId="7b2f30b7-dd6f-4cfc-9239-71f18d75438a" providerId="ADAL" clId="{05DA66D3-45CF-4E30-9718-031C0011D46D}" dt="2024-09-08T11:22:28.780" v="208" actId="26606"/>
          <ac:spMkLst>
            <pc:docMk/>
            <pc:sldMk cId="41053997" sldId="267"/>
            <ac:spMk id="3" creationId="{002E6CFB-31A0-1D63-4ED9-B5BA15639241}"/>
          </ac:spMkLst>
        </pc:spChg>
        <pc:spChg chg="add">
          <ac:chgData name="Christina Grainger" userId="7b2f30b7-dd6f-4cfc-9239-71f18d75438a" providerId="ADAL" clId="{05DA66D3-45CF-4E30-9718-031C0011D46D}" dt="2024-09-08T11:22:28.780" v="208" actId="26606"/>
          <ac:spMkLst>
            <pc:docMk/>
            <pc:sldMk cId="41053997" sldId="267"/>
            <ac:spMk id="10" creationId="{E2A96188-384C-4341-9EEB-967A9341CD86}"/>
          </ac:spMkLst>
        </pc:spChg>
        <pc:spChg chg="add">
          <ac:chgData name="Christina Grainger" userId="7b2f30b7-dd6f-4cfc-9239-71f18d75438a" providerId="ADAL" clId="{05DA66D3-45CF-4E30-9718-031C0011D46D}" dt="2024-09-08T11:22:28.780" v="208" actId="26606"/>
          <ac:spMkLst>
            <pc:docMk/>
            <pc:sldMk cId="41053997" sldId="267"/>
            <ac:spMk id="12" creationId="{280331C3-DDF5-48A9-8947-D71EAAFFAB0E}"/>
          </ac:spMkLst>
        </pc:spChg>
        <pc:spChg chg="add">
          <ac:chgData name="Christina Grainger" userId="7b2f30b7-dd6f-4cfc-9239-71f18d75438a" providerId="ADAL" clId="{05DA66D3-45CF-4E30-9718-031C0011D46D}" dt="2024-09-08T11:22:28.780" v="208" actId="26606"/>
          <ac:spMkLst>
            <pc:docMk/>
            <pc:sldMk cId="41053997" sldId="267"/>
            <ac:spMk id="14" creationId="{C535A640-1948-4AFD-A0B7-19AFDA955322}"/>
          </ac:spMkLst>
        </pc:spChg>
        <pc:picChg chg="add">
          <ac:chgData name="Christina Grainger" userId="7b2f30b7-dd6f-4cfc-9239-71f18d75438a" providerId="ADAL" clId="{05DA66D3-45CF-4E30-9718-031C0011D46D}" dt="2024-09-08T11:22:28.780" v="208" actId="26606"/>
          <ac:picMkLst>
            <pc:docMk/>
            <pc:sldMk cId="41053997" sldId="267"/>
            <ac:picMk id="7" creationId="{7CF01368-AAF4-8BE1-D7CA-B98BA3788E5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Lst>
          </p:cNvPr>
          <p:cNvSpPr/>
          <p:nvPr/>
        </p:nvSpPr>
        <p:spPr>
          <a:xfrm rot="21133683" flipH="1">
            <a:off x="977627" y="481134"/>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D415F49B-3CBC-46CF-AFB5-988852D0479E}"/>
              </a:ext>
            </a:extLst>
          </p:cNvPr>
          <p:cNvSpPr/>
          <p:nvPr/>
        </p:nvSpPr>
        <p:spPr>
          <a:xfrm rot="21133683" flipH="1">
            <a:off x="1010574" y="456230"/>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D80FF0C0-FC1A-4C5B-9FE5-09BA33FF7EE3}"/>
              </a:ext>
            </a:extLst>
          </p:cNvPr>
          <p:cNvSpPr>
            <a:spLocks noGrp="1"/>
          </p:cNvSpPr>
          <p:nvPr>
            <p:ph type="ctrTitle"/>
          </p:nvPr>
        </p:nvSpPr>
        <p:spPr>
          <a:xfrm>
            <a:off x="1956392" y="1398181"/>
            <a:ext cx="7134446" cy="2870791"/>
          </a:xfrm>
        </p:spPr>
        <p:txBody>
          <a:bodyPr anchor="ctr">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E989092-15F8-4341-8D94-9E799301C51A}"/>
              </a:ext>
            </a:extLst>
          </p:cNvPr>
          <p:cNvSpPr>
            <a:spLocks noGrp="1"/>
          </p:cNvSpPr>
          <p:nvPr>
            <p:ph type="subTitle" idx="1"/>
          </p:nvPr>
        </p:nvSpPr>
        <p:spPr>
          <a:xfrm>
            <a:off x="6270835" y="5135527"/>
            <a:ext cx="4397164" cy="1057938"/>
          </a:xfrm>
        </p:spPr>
        <p:txBody>
          <a:bodyPr anchor="ctr">
            <a:normAutofit/>
          </a:bodyPr>
          <a:lstStyle>
            <a:lvl1pPr marL="0" indent="0" algn="l">
              <a:lnSpc>
                <a:spcPct val="100000"/>
              </a:lnSpc>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97328B-E858-4921-99C2-3B0BE1724C6F}"/>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5" name="Footer Placeholder 4">
            <a:extLst>
              <a:ext uri="{FF2B5EF4-FFF2-40B4-BE49-F238E27FC236}">
                <a16:creationId xmlns:a16="http://schemas.microsoft.com/office/drawing/2014/main" id="{ED381296-9B7B-4EF3-89B3-8B33E6070F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C2FE59-6CD1-4D0F-8A06-10CA2D3836CD}"/>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993169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C77D-9BA0-4A3B-B823-2059DC3C3D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B811DB-C16F-4CED-97C6-73ABD71F33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E14D3C-7343-4DD7-B816-0D4D66BD61BF}"/>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5" name="Footer Placeholder 4">
            <a:extLst>
              <a:ext uri="{FF2B5EF4-FFF2-40B4-BE49-F238E27FC236}">
                <a16:creationId xmlns:a16="http://schemas.microsoft.com/office/drawing/2014/main" id="{BE2409C8-4D7C-40EE-A12E-59CB555C7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1222D5-7193-4F59-83B4-3C19E8B1495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368180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FA1-A4AB-4CF4-B02E-57AAED5719D6}"/>
              </a:ext>
            </a:extLst>
          </p:cNvPr>
          <p:cNvSpPr>
            <a:spLocks noGrp="1"/>
          </p:cNvSpPr>
          <p:nvPr>
            <p:ph type="title"/>
          </p:nvPr>
        </p:nvSpPr>
        <p:spPr>
          <a:xfrm>
            <a:off x="1621971" y="1709738"/>
            <a:ext cx="9165772" cy="2963271"/>
          </a:xfrm>
        </p:spPr>
        <p:txBody>
          <a:bodyPr anchor="b"/>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0AB406C-F19A-4393-9AD1-A300A7E452E8}"/>
              </a:ext>
            </a:extLst>
          </p:cNvPr>
          <p:cNvSpPr>
            <a:spLocks noGrp="1"/>
          </p:cNvSpPr>
          <p:nvPr>
            <p:ph type="body" idx="1"/>
          </p:nvPr>
        </p:nvSpPr>
        <p:spPr>
          <a:xfrm>
            <a:off x="1621971" y="4875028"/>
            <a:ext cx="9165772" cy="1052623"/>
          </a:xfrm>
        </p:spPr>
        <p:txBody>
          <a:bodyPr>
            <a:normAutofit/>
          </a:bodyPr>
          <a:lstStyle>
            <a:lvl1pPr marL="0" indent="0" algn="ctr">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7D7AE7-47F6-4023-8D44-8BA1DAB05FF2}"/>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5" name="Footer Placeholder 4">
            <a:extLst>
              <a:ext uri="{FF2B5EF4-FFF2-40B4-BE49-F238E27FC236}">
                <a16:creationId xmlns:a16="http://schemas.microsoft.com/office/drawing/2014/main" id="{57AB32FC-A974-44FC-9804-F871EE51DF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59ADE9-F40E-4E3B-AB8D-68CB1F4854A5}"/>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514804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D816-3E01-4EFD-AD9C-783D674DA6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53D69-34A7-451D-A902-5F6CD13343FE}"/>
              </a:ext>
            </a:extLst>
          </p:cNvPr>
          <p:cNvSpPr>
            <a:spLocks noGrp="1"/>
          </p:cNvSpPr>
          <p:nvPr>
            <p:ph sz="half" idx="1"/>
          </p:nvPr>
        </p:nvSpPr>
        <p:spPr>
          <a:xfrm>
            <a:off x="1020722" y="2095500"/>
            <a:ext cx="4999077"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6E1E0E2-7D34-48E0-8795-546D2F00E2CF}"/>
              </a:ext>
            </a:extLst>
          </p:cNvPr>
          <p:cNvSpPr>
            <a:spLocks noGrp="1"/>
          </p:cNvSpPr>
          <p:nvPr>
            <p:ph sz="half" idx="2"/>
          </p:nvPr>
        </p:nvSpPr>
        <p:spPr>
          <a:xfrm>
            <a:off x="6281056" y="2095500"/>
            <a:ext cx="5072743"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005476-6B6D-4BA3-919B-5335D6429852}"/>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6" name="Footer Placeholder 5">
            <a:extLst>
              <a:ext uri="{FF2B5EF4-FFF2-40B4-BE49-F238E27FC236}">
                <a16:creationId xmlns:a16="http://schemas.microsoft.com/office/drawing/2014/main" id="{F5DB6D41-07E2-4F6D-BB39-217957FE76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E0CA9C-BFED-484F-B765-EA8CE4B4B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66941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4AD2-5208-4201-90A7-F961876195F8}"/>
              </a:ext>
            </a:extLst>
          </p:cNvPr>
          <p:cNvSpPr>
            <a:spLocks noGrp="1"/>
          </p:cNvSpPr>
          <p:nvPr>
            <p:ph type="title"/>
          </p:nvPr>
        </p:nvSpPr>
        <p:spPr>
          <a:xfrm>
            <a:off x="1028700" y="702129"/>
            <a:ext cx="10326688" cy="11256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3A3FF53-BE24-42E9-BA12-BC5863CBFF1B}"/>
              </a:ext>
            </a:extLst>
          </p:cNvPr>
          <p:cNvSpPr>
            <a:spLocks noGrp="1"/>
          </p:cNvSpPr>
          <p:nvPr>
            <p:ph type="body" idx="1"/>
          </p:nvPr>
        </p:nvSpPr>
        <p:spPr>
          <a:xfrm>
            <a:off x="1028700" y="1827804"/>
            <a:ext cx="4968875"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7A84776-6678-4D27-9BE9-5D83FC9E884F}"/>
              </a:ext>
            </a:extLst>
          </p:cNvPr>
          <p:cNvSpPr>
            <a:spLocks noGrp="1"/>
          </p:cNvSpPr>
          <p:nvPr>
            <p:ph sz="half" idx="2"/>
          </p:nvPr>
        </p:nvSpPr>
        <p:spPr>
          <a:xfrm>
            <a:off x="1028700" y="2642191"/>
            <a:ext cx="4968875"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8BCA2E2-5B30-43B4-8FCD-23015451F221}"/>
              </a:ext>
            </a:extLst>
          </p:cNvPr>
          <p:cNvSpPr>
            <a:spLocks noGrp="1"/>
          </p:cNvSpPr>
          <p:nvPr>
            <p:ph type="body" sz="quarter" idx="3"/>
          </p:nvPr>
        </p:nvSpPr>
        <p:spPr>
          <a:xfrm>
            <a:off x="6281054" y="1827804"/>
            <a:ext cx="5087034"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CDA7B7A1-E670-4E7E-AEBA-340893DE8EE5}"/>
              </a:ext>
            </a:extLst>
          </p:cNvPr>
          <p:cNvSpPr>
            <a:spLocks noGrp="1"/>
          </p:cNvSpPr>
          <p:nvPr>
            <p:ph sz="quarter" idx="4"/>
          </p:nvPr>
        </p:nvSpPr>
        <p:spPr>
          <a:xfrm>
            <a:off x="6281054" y="2642191"/>
            <a:ext cx="5087034"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244D3AE-982A-4CC3-8456-4D4B0E35D993}"/>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8" name="Footer Placeholder 7">
            <a:extLst>
              <a:ext uri="{FF2B5EF4-FFF2-40B4-BE49-F238E27FC236}">
                <a16:creationId xmlns:a16="http://schemas.microsoft.com/office/drawing/2014/main" id="{56FE3087-09F9-4436-8236-8693EA4984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8413CB-0E24-4F96-AF8C-EE269ACCE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932635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55CAD1C-D319-4A48-8DF9-50699231C977}"/>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4" name="Footer Placeholder 3">
            <a:extLst>
              <a:ext uri="{FF2B5EF4-FFF2-40B4-BE49-F238E27FC236}">
                <a16:creationId xmlns:a16="http://schemas.microsoft.com/office/drawing/2014/main" id="{FE3D0181-83E0-4AB1-B372-24D6C075B0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50352C-6317-4DD0-84C4-AE7DDAC55F0A}"/>
              </a:ext>
            </a:extLst>
          </p:cNvPr>
          <p:cNvSpPr>
            <a:spLocks noGrp="1"/>
          </p:cNvSpPr>
          <p:nvPr>
            <p:ph type="sldNum" sz="quarter" idx="12"/>
          </p:nvPr>
        </p:nvSpPr>
        <p:spPr/>
        <p:txBody>
          <a:bodyPr/>
          <a:lstStyle/>
          <a:p>
            <a:fld id="{7C7FAD9F-AEE9-406E-B720-57D2B9DB2816}" type="slidenum">
              <a:rPr lang="en-US" smtClean="0"/>
              <a:t>‹#›</a:t>
            </a:fld>
            <a:endParaRPr lang="en-US"/>
          </a:p>
        </p:txBody>
      </p:sp>
      <p:sp>
        <p:nvSpPr>
          <p:cNvPr id="6" name="Freeform: Shape 5">
            <a:extLst>
              <a:ext uri="{FF2B5EF4-FFF2-40B4-BE49-F238E27FC236}">
                <a16:creationId xmlns:a16="http://schemas.microsoft.com/office/drawing/2014/main" id="{48F340C5-9EBB-43D9-91F5-F767DBD59BBF}"/>
              </a:ext>
              <a:ext uri="{C183D7F6-B498-43B3-948B-1728B52AA6E4}">
                <adec:decorative xmlns:adec="http://schemas.microsoft.com/office/drawing/2017/decorative" xmlns="" val="1"/>
              </a:ext>
            </a:extLst>
          </p:cNvPr>
          <p:cNvSpPr/>
          <p:nvPr/>
        </p:nvSpPr>
        <p:spPr>
          <a:xfrm rot="492880">
            <a:off x="2401240" y="1130240"/>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9ECC812-F2A9-46D4-9B78-6659C68ED4EE}"/>
              </a:ext>
            </a:extLst>
          </p:cNvPr>
          <p:cNvSpPr>
            <a:spLocks noGrp="1"/>
          </p:cNvSpPr>
          <p:nvPr>
            <p:ph type="title"/>
          </p:nvPr>
        </p:nvSpPr>
        <p:spPr>
          <a:xfrm>
            <a:off x="3412671" y="1932214"/>
            <a:ext cx="6966858" cy="3091544"/>
          </a:xfrm>
        </p:spPr>
        <p:txBody>
          <a:bodyPr/>
          <a:lstStyle>
            <a:lvl1pPr algn="ctr">
              <a:defRPr/>
            </a:lvl1pPr>
          </a:lstStyle>
          <a:p>
            <a:r>
              <a:rPr lang="en-US"/>
              <a:t>Click to edit Master title style</a:t>
            </a:r>
            <a:endParaRPr lang="en-US" dirty="0"/>
          </a:p>
        </p:txBody>
      </p:sp>
      <p:sp>
        <p:nvSpPr>
          <p:cNvPr id="7" name="Freeform: Shape 6">
            <a:extLst>
              <a:ext uri="{FF2B5EF4-FFF2-40B4-BE49-F238E27FC236}">
                <a16:creationId xmlns:a16="http://schemas.microsoft.com/office/drawing/2014/main" id="{B7A37F60-69E7-41AC-BC9A-9DBC3B577269}"/>
              </a:ext>
              <a:ext uri="{C183D7F6-B498-43B3-948B-1728B52AA6E4}">
                <adec:decorative xmlns:adec="http://schemas.microsoft.com/office/drawing/2017/decorative" xmlns="" val="1"/>
              </a:ext>
            </a:extLst>
          </p:cNvPr>
          <p:cNvSpPr/>
          <p:nvPr/>
        </p:nvSpPr>
        <p:spPr>
          <a:xfrm rot="492880">
            <a:off x="2455668" y="1103025"/>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833806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D441F-9FBB-4F90-987A-39793DE0E7A0}"/>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3" name="Footer Placeholder 2">
            <a:extLst>
              <a:ext uri="{FF2B5EF4-FFF2-40B4-BE49-F238E27FC236}">
                <a16:creationId xmlns:a16="http://schemas.microsoft.com/office/drawing/2014/main" id="{53C92B1E-8D5D-45CA-9A8B-53E3B7FEC4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489E71-49A9-4CE9-AD1D-780A876BC35A}"/>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413333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4053A-B2EE-4E20-9723-6BB0BBD500FD}"/>
              </a:ext>
            </a:extLst>
          </p:cNvPr>
          <p:cNvSpPr>
            <a:spLocks noGrp="1"/>
          </p:cNvSpPr>
          <p:nvPr>
            <p:ph type="title"/>
          </p:nvPr>
        </p:nvSpPr>
        <p:spPr>
          <a:xfrm>
            <a:off x="839788" y="553272"/>
            <a:ext cx="3932237" cy="1732727"/>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7B065AB-0DF3-4C86-AB5F-EB65021FDB99}"/>
              </a:ext>
            </a:extLst>
          </p:cNvPr>
          <p:cNvSpPr>
            <a:spLocks noGrp="1"/>
          </p:cNvSpPr>
          <p:nvPr>
            <p:ph idx="1"/>
          </p:nvPr>
        </p:nvSpPr>
        <p:spPr>
          <a:xfrm>
            <a:off x="5415642" y="987425"/>
            <a:ext cx="593974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2D99FAE-8825-466D-9F1E-3B7BAED2C05B}"/>
              </a:ext>
            </a:extLst>
          </p:cNvPr>
          <p:cNvSpPr>
            <a:spLocks noGrp="1"/>
          </p:cNvSpPr>
          <p:nvPr>
            <p:ph type="body" sz="half" idx="2"/>
          </p:nvPr>
        </p:nvSpPr>
        <p:spPr>
          <a:xfrm>
            <a:off x="839788" y="2368550"/>
            <a:ext cx="3932237" cy="350043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3A6375-677F-4A58-B98D-18F3DEF8E623}"/>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6" name="Footer Placeholder 5">
            <a:extLst>
              <a:ext uri="{FF2B5EF4-FFF2-40B4-BE49-F238E27FC236}">
                <a16:creationId xmlns:a16="http://schemas.microsoft.com/office/drawing/2014/main" id="{E6B40F2C-7AE7-481B-856A-B3E26AE8B9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E7C48C-9BD9-41CB-915E-A905B8869B70}"/>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267547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B6DE4-025D-4D93-A5D0-FB45897207DA}"/>
              </a:ext>
            </a:extLst>
          </p:cNvPr>
          <p:cNvSpPr>
            <a:spLocks noGrp="1"/>
          </p:cNvSpPr>
          <p:nvPr>
            <p:ph type="title"/>
          </p:nvPr>
        </p:nvSpPr>
        <p:spPr>
          <a:xfrm>
            <a:off x="839788" y="615915"/>
            <a:ext cx="3932237" cy="16700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993EE21-471F-4B7B-B7AF-192243A12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6B769-8E40-42E6-8F62-C4347B0CE929}"/>
              </a:ext>
            </a:extLst>
          </p:cNvPr>
          <p:cNvSpPr>
            <a:spLocks noGrp="1"/>
          </p:cNvSpPr>
          <p:nvPr>
            <p:ph type="body" sz="half" idx="2"/>
          </p:nvPr>
        </p:nvSpPr>
        <p:spPr>
          <a:xfrm>
            <a:off x="839788" y="2365744"/>
            <a:ext cx="3932237" cy="35032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384DC6-1AA3-4779-8EDF-F4A877508EE3}"/>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6" name="Footer Placeholder 5">
            <a:extLst>
              <a:ext uri="{FF2B5EF4-FFF2-40B4-BE49-F238E27FC236}">
                <a16:creationId xmlns:a16="http://schemas.microsoft.com/office/drawing/2014/main" id="{CD47F83E-FAF9-43E1-95CC-6F4EDD76B3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3D8C7B-B211-4BAF-9C05-09CF993B0DA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7441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139E3-FB89-4585-A22D-15851E8DE0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94B498-70D2-4956-A576-83345B38D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A84CB-FF9E-43D6-8805-B4ABB520D60C}"/>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5" name="Footer Placeholder 4">
            <a:extLst>
              <a:ext uri="{FF2B5EF4-FFF2-40B4-BE49-F238E27FC236}">
                <a16:creationId xmlns:a16="http://schemas.microsoft.com/office/drawing/2014/main" id="{BCA7EE14-0A60-428B-BC0E-A50951E0E3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2A9A22-BBF2-4B23-B17F-B32AC87D290F}"/>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272487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CC51B-E0BE-4D50-A04A-571F8BCAE2A7}"/>
              </a:ext>
            </a:extLst>
          </p:cNvPr>
          <p:cNvSpPr>
            <a:spLocks noGrp="1"/>
          </p:cNvSpPr>
          <p:nvPr>
            <p:ph type="title" orient="vert"/>
          </p:nvPr>
        </p:nvSpPr>
        <p:spPr>
          <a:xfrm>
            <a:off x="9099550" y="692150"/>
            <a:ext cx="2254250" cy="530993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41F5607-7A89-4981-87F4-98BC7CE0A921}"/>
              </a:ext>
            </a:extLst>
          </p:cNvPr>
          <p:cNvSpPr>
            <a:spLocks noGrp="1"/>
          </p:cNvSpPr>
          <p:nvPr>
            <p:ph type="body" orient="vert" idx="1"/>
          </p:nvPr>
        </p:nvSpPr>
        <p:spPr>
          <a:xfrm>
            <a:off x="838200" y="692150"/>
            <a:ext cx="8108950" cy="5309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820D5BE-275A-42D5-BCE1-357D53FC50C3}"/>
              </a:ext>
            </a:extLst>
          </p:cNvPr>
          <p:cNvSpPr>
            <a:spLocks noGrp="1"/>
          </p:cNvSpPr>
          <p:nvPr>
            <p:ph type="dt" sz="half" idx="10"/>
          </p:nvPr>
        </p:nvSpPr>
        <p:spPr/>
        <p:txBody>
          <a:bodyPr/>
          <a:lstStyle/>
          <a:p>
            <a:fld id="{C1691109-F4F8-4597-962C-A4F4B7960636}" type="datetimeFigureOut">
              <a:rPr lang="en-US" smtClean="0"/>
              <a:t>9/9/2024</a:t>
            </a:fld>
            <a:endParaRPr lang="en-US"/>
          </a:p>
        </p:txBody>
      </p:sp>
      <p:sp>
        <p:nvSpPr>
          <p:cNvPr id="5" name="Footer Placeholder 4">
            <a:extLst>
              <a:ext uri="{FF2B5EF4-FFF2-40B4-BE49-F238E27FC236}">
                <a16:creationId xmlns:a16="http://schemas.microsoft.com/office/drawing/2014/main" id="{11525F9A-B406-4028-AC92-D12450519F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70F0A-5147-4274-A0A1-BD21917945FE}"/>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387131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FAAE2DA9-9BAF-4D46-BC97-20425C5321FD}"/>
              </a:ext>
            </a:extLst>
          </p:cNvPr>
          <p:cNvSpPr/>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0C489E99-8A12-4C4F-92F9-95B01D8147E3}"/>
              </a:ext>
            </a:extLst>
          </p:cNvPr>
          <p:cNvSpPr>
            <a:spLocks noGrp="1"/>
          </p:cNvSpPr>
          <p:nvPr>
            <p:ph type="title"/>
          </p:nvPr>
        </p:nvSpPr>
        <p:spPr>
          <a:xfrm>
            <a:off x="1020724" y="558209"/>
            <a:ext cx="10333075" cy="141413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011B211-A6C3-4384-AA0B-7A8561A53C1B}"/>
              </a:ext>
            </a:extLst>
          </p:cNvPr>
          <p:cNvSpPr>
            <a:spLocks noGrp="1"/>
          </p:cNvSpPr>
          <p:nvPr>
            <p:ph type="body" idx="1"/>
          </p:nvPr>
        </p:nvSpPr>
        <p:spPr>
          <a:xfrm>
            <a:off x="1020726" y="2089298"/>
            <a:ext cx="10333074" cy="38277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6007E98-5ED3-41C2-BC39-EA8FB826AB1E}"/>
              </a:ext>
            </a:extLst>
          </p:cNvPr>
          <p:cNvSpPr>
            <a:spLocks noGrp="1"/>
          </p:cNvSpPr>
          <p:nvPr>
            <p:ph type="dt" sz="half" idx="2"/>
          </p:nvPr>
        </p:nvSpPr>
        <p:spPr>
          <a:xfrm>
            <a:off x="467834" y="6356350"/>
            <a:ext cx="2604976" cy="365125"/>
          </a:xfrm>
          <a:prstGeom prst="rect">
            <a:avLst/>
          </a:prstGeom>
        </p:spPr>
        <p:txBody>
          <a:bodyPr vert="horz" lIns="91440" tIns="45720" rIns="91440" bIns="45720" rtlCol="0" anchor="ctr"/>
          <a:lstStyle>
            <a:lvl1pPr algn="l">
              <a:defRPr sz="1200" b="1">
                <a:solidFill>
                  <a:schemeClr val="tx1"/>
                </a:solidFill>
              </a:defRPr>
            </a:lvl1pPr>
          </a:lstStyle>
          <a:p>
            <a:fld id="{C1691109-F4F8-4597-962C-A4F4B7960636}" type="datetimeFigureOut">
              <a:rPr lang="en-US" smtClean="0"/>
              <a:t>9/9/2024</a:t>
            </a:fld>
            <a:endParaRPr lang="en-US"/>
          </a:p>
        </p:txBody>
      </p:sp>
      <p:sp>
        <p:nvSpPr>
          <p:cNvPr id="5" name="Footer Placeholder 4">
            <a:extLst>
              <a:ext uri="{FF2B5EF4-FFF2-40B4-BE49-F238E27FC236}">
                <a16:creationId xmlns:a16="http://schemas.microsoft.com/office/drawing/2014/main" id="{B7493049-EC55-4ABD-8F77-F5A84AE384F5}"/>
              </a:ext>
            </a:extLst>
          </p:cNvPr>
          <p:cNvSpPr>
            <a:spLocks noGrp="1"/>
          </p:cNvSpPr>
          <p:nvPr>
            <p:ph type="ftr" sz="quarter" idx="3"/>
          </p:nvPr>
        </p:nvSpPr>
        <p:spPr>
          <a:xfrm>
            <a:off x="7756153" y="6356350"/>
            <a:ext cx="3444109" cy="365125"/>
          </a:xfrm>
          <a:prstGeom prst="rect">
            <a:avLst/>
          </a:prstGeom>
        </p:spPr>
        <p:txBody>
          <a:bodyPr vert="horz" lIns="91440" tIns="45720" rIns="91440" bIns="45720" rtlCol="0" anchor="ctr"/>
          <a:lstStyle>
            <a:lvl1pPr algn="r">
              <a:defRPr sz="1200" b="1" cap="all"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821B6DF-CCDC-4ED0-A4B2-1512B668F4E3}"/>
              </a:ext>
            </a:extLst>
          </p:cNvPr>
          <p:cNvSpPr>
            <a:spLocks noGrp="1"/>
          </p:cNvSpPr>
          <p:nvPr>
            <p:ph type="sldNum" sz="quarter" idx="4"/>
          </p:nvPr>
        </p:nvSpPr>
        <p:spPr>
          <a:xfrm>
            <a:off x="11200263" y="6356350"/>
            <a:ext cx="523902" cy="365125"/>
          </a:xfrm>
          <a:prstGeom prst="rect">
            <a:avLst/>
          </a:prstGeom>
        </p:spPr>
        <p:txBody>
          <a:bodyPr vert="horz" lIns="91440" tIns="45720" rIns="91440" bIns="45720" rtlCol="0" anchor="ctr"/>
          <a:lstStyle>
            <a:lvl1pPr algn="r">
              <a:defRPr sz="1200" b="1">
                <a:solidFill>
                  <a:schemeClr val="tx1"/>
                </a:solidFill>
              </a:defRPr>
            </a:lvl1pPr>
          </a:lstStyle>
          <a:p>
            <a:fld id="{7C7FAD9F-AEE9-406E-B720-57D2B9DB2816}" type="slidenum">
              <a:rPr lang="en-US" smtClean="0"/>
              <a:t>‹#›</a:t>
            </a:fld>
            <a:endParaRPr lang="en-US"/>
          </a:p>
        </p:txBody>
      </p:sp>
      <p:sp>
        <p:nvSpPr>
          <p:cNvPr id="14" name="Freeform: Shape 13">
            <a:extLst>
              <a:ext uri="{FF2B5EF4-FFF2-40B4-BE49-F238E27FC236}">
                <a16:creationId xmlns:a16="http://schemas.microsoft.com/office/drawing/2014/main" id="{42D2C6CA-56BB-4A08-A1E2-342F83955EDB}"/>
              </a:ext>
            </a:extLst>
          </p:cNvPr>
          <p:cNvSpPr/>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26147674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88" r:id="rId5"/>
    <p:sldLayoutId id="2147483693" r:id="rId6"/>
    <p:sldLayoutId id="2147483689" r:id="rId7"/>
    <p:sldLayoutId id="2147483690" r:id="rId8"/>
    <p:sldLayoutId id="2147483691" r:id="rId9"/>
    <p:sldLayoutId id="2147483692" r:id="rId10"/>
    <p:sldLayoutId id="2147483694" r:id="rId11"/>
  </p:sldLayoutIdLst>
  <p:txStyles>
    <p:title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3A1188B-F6D0-454F-8265-790DD27A80D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622D3A2-ADAB-848F-AE82-E0C50D5DD789}"/>
              </a:ext>
            </a:extLst>
          </p:cNvPr>
          <p:cNvPicPr>
            <a:picLocks noChangeAspect="1"/>
          </p:cNvPicPr>
          <p:nvPr/>
        </p:nvPicPr>
        <p:blipFill>
          <a:blip r:embed="rId2"/>
          <a:srcRect t="17279"/>
          <a:stretch/>
        </p:blipFill>
        <p:spPr>
          <a:xfrm>
            <a:off x="20" y="10"/>
            <a:ext cx="12191980" cy="6857990"/>
          </a:xfrm>
          <a:prstGeom prst="rect">
            <a:avLst/>
          </a:prstGeom>
        </p:spPr>
      </p:pic>
      <p:sp>
        <p:nvSpPr>
          <p:cNvPr id="11" name="Freeform: Shape 10">
            <a:extLst>
              <a:ext uri="{FF2B5EF4-FFF2-40B4-BE49-F238E27FC236}">
                <a16:creationId xmlns:a16="http://schemas.microsoft.com/office/drawing/2014/main" id="{E1508670-65E0-4939-8E5D-98D071CA1A3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57046">
            <a:off x="543795" y="3143470"/>
            <a:ext cx="5212440" cy="3679176"/>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1601" h="725962">
                <a:moveTo>
                  <a:pt x="284667" y="725962"/>
                </a:moveTo>
                <a:cubicBezTo>
                  <a:pt x="313242" y="686910"/>
                  <a:pt x="340657" y="666797"/>
                  <a:pt x="430018" y="637285"/>
                </a:cubicBezTo>
                <a:cubicBezTo>
                  <a:pt x="519379" y="607773"/>
                  <a:pt x="700342" y="633664"/>
                  <a:pt x="820834" y="548891"/>
                </a:cubicBezTo>
                <a:cubicBezTo>
                  <a:pt x="941325" y="464119"/>
                  <a:pt x="978945" y="348264"/>
                  <a:pt x="954560" y="257809"/>
                </a:cubicBezTo>
                <a:cubicBezTo>
                  <a:pt x="930175" y="167354"/>
                  <a:pt x="880075" y="31018"/>
                  <a:pt x="674525" y="6158"/>
                </a:cubicBezTo>
                <a:cubicBezTo>
                  <a:pt x="468976" y="-18702"/>
                  <a:pt x="105460" y="25908"/>
                  <a:pt x="15300" y="247141"/>
                </a:cubicBezTo>
                <a:cubicBezTo>
                  <a:pt x="-20133" y="410209"/>
                  <a:pt x="-9465" y="576801"/>
                  <a:pt x="217325" y="651191"/>
                </a:cubicBezTo>
                <a:cubicBezTo>
                  <a:pt x="270475" y="669193"/>
                  <a:pt x="284667" y="725962"/>
                  <a:pt x="284667" y="725962"/>
                </a:cubicBezTo>
                <a:close/>
              </a:path>
            </a:pathLst>
          </a:custGeom>
          <a:solidFill>
            <a:schemeClr val="bg1"/>
          </a:solidFill>
          <a:ln w="1905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BA680864-F353-4128-88F8-98E04FD7641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57046">
            <a:off x="514767" y="3191764"/>
            <a:ext cx="5212440" cy="3679176"/>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1601" h="725962">
                <a:moveTo>
                  <a:pt x="284667" y="725962"/>
                </a:moveTo>
                <a:cubicBezTo>
                  <a:pt x="313242" y="686910"/>
                  <a:pt x="340657" y="666797"/>
                  <a:pt x="430018" y="637285"/>
                </a:cubicBezTo>
                <a:cubicBezTo>
                  <a:pt x="519379" y="607773"/>
                  <a:pt x="700342" y="633664"/>
                  <a:pt x="820834" y="548891"/>
                </a:cubicBezTo>
                <a:cubicBezTo>
                  <a:pt x="941325" y="464119"/>
                  <a:pt x="978945" y="348264"/>
                  <a:pt x="954560" y="257809"/>
                </a:cubicBezTo>
                <a:cubicBezTo>
                  <a:pt x="930175" y="167354"/>
                  <a:pt x="880075" y="31018"/>
                  <a:pt x="674525" y="6158"/>
                </a:cubicBezTo>
                <a:cubicBezTo>
                  <a:pt x="468976" y="-18702"/>
                  <a:pt x="105460" y="25908"/>
                  <a:pt x="15300" y="247141"/>
                </a:cubicBezTo>
                <a:cubicBezTo>
                  <a:pt x="-20133" y="410209"/>
                  <a:pt x="-9465" y="576801"/>
                  <a:pt x="217325" y="651191"/>
                </a:cubicBezTo>
                <a:cubicBezTo>
                  <a:pt x="270475" y="669193"/>
                  <a:pt x="284667" y="725962"/>
                  <a:pt x="284667" y="725962"/>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5FC0F43D-5F58-9F29-E532-6B60AECBD291}"/>
              </a:ext>
            </a:extLst>
          </p:cNvPr>
          <p:cNvSpPr>
            <a:spLocks noGrp="1"/>
          </p:cNvSpPr>
          <p:nvPr>
            <p:ph type="ctrTitle"/>
          </p:nvPr>
        </p:nvSpPr>
        <p:spPr>
          <a:xfrm>
            <a:off x="882092" y="2905626"/>
            <a:ext cx="4477789" cy="1706880"/>
          </a:xfrm>
        </p:spPr>
        <p:txBody>
          <a:bodyPr anchor="b">
            <a:normAutofit/>
          </a:bodyPr>
          <a:lstStyle/>
          <a:p>
            <a:r>
              <a:rPr lang="en-GB" dirty="0"/>
              <a:t>Year 5</a:t>
            </a:r>
          </a:p>
        </p:txBody>
      </p:sp>
      <p:sp>
        <p:nvSpPr>
          <p:cNvPr id="3" name="Subtitle 2">
            <a:extLst>
              <a:ext uri="{FF2B5EF4-FFF2-40B4-BE49-F238E27FC236}">
                <a16:creationId xmlns:a16="http://schemas.microsoft.com/office/drawing/2014/main" id="{C08FE459-3853-D9C7-8348-F4988840B1CE}"/>
              </a:ext>
            </a:extLst>
          </p:cNvPr>
          <p:cNvSpPr>
            <a:spLocks noGrp="1"/>
          </p:cNvSpPr>
          <p:nvPr>
            <p:ph type="subTitle" idx="1"/>
          </p:nvPr>
        </p:nvSpPr>
        <p:spPr>
          <a:xfrm>
            <a:off x="1270942" y="4408951"/>
            <a:ext cx="3758145" cy="609600"/>
          </a:xfrm>
        </p:spPr>
        <p:txBody>
          <a:bodyPr>
            <a:normAutofit fontScale="62500" lnSpcReduction="20000"/>
          </a:bodyPr>
          <a:lstStyle/>
          <a:p>
            <a:pPr algn="ctr"/>
            <a:r>
              <a:rPr lang="en-GB" dirty="0"/>
              <a:t>Mrs Grainger &amp; Mrs Flintoff</a:t>
            </a:r>
          </a:p>
        </p:txBody>
      </p:sp>
    </p:spTree>
    <p:extLst>
      <p:ext uri="{BB962C8B-B14F-4D97-AF65-F5344CB8AC3E}">
        <p14:creationId xmlns:p14="http://schemas.microsoft.com/office/powerpoint/2010/main" val="2531416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9D2FE-1337-B22E-987A-E616DEBB68C6}"/>
              </a:ext>
            </a:extLst>
          </p:cNvPr>
          <p:cNvSpPr>
            <a:spLocks noGrp="1"/>
          </p:cNvSpPr>
          <p:nvPr>
            <p:ph type="title"/>
          </p:nvPr>
        </p:nvSpPr>
        <p:spPr/>
        <p:txBody>
          <a:bodyPr/>
          <a:lstStyle/>
          <a:p>
            <a:r>
              <a:rPr lang="en-GB" dirty="0"/>
              <a:t>Class Rules</a:t>
            </a:r>
          </a:p>
        </p:txBody>
      </p:sp>
      <p:sp>
        <p:nvSpPr>
          <p:cNvPr id="3" name="Content Placeholder 2">
            <a:extLst>
              <a:ext uri="{FF2B5EF4-FFF2-40B4-BE49-F238E27FC236}">
                <a16:creationId xmlns:a16="http://schemas.microsoft.com/office/drawing/2014/main" id="{DE4625A0-E68A-6306-B33F-1AB8E0F1CF1C}"/>
              </a:ext>
            </a:extLst>
          </p:cNvPr>
          <p:cNvSpPr>
            <a:spLocks noGrp="1"/>
          </p:cNvSpPr>
          <p:nvPr>
            <p:ph idx="1"/>
          </p:nvPr>
        </p:nvSpPr>
        <p:spPr/>
        <p:txBody>
          <a:bodyPr/>
          <a:lstStyle/>
          <a:p>
            <a:r>
              <a:rPr lang="en-GB" dirty="0"/>
              <a:t>In our class, we:</a:t>
            </a:r>
          </a:p>
          <a:p>
            <a:pPr marL="457200" indent="-457200">
              <a:buFontTx/>
              <a:buChar char="-"/>
            </a:pPr>
            <a:r>
              <a:rPr lang="en-GB" dirty="0"/>
              <a:t>will be Kind</a:t>
            </a:r>
          </a:p>
          <a:p>
            <a:pPr marL="457200" indent="-457200">
              <a:buFontTx/>
              <a:buChar char="-"/>
            </a:pPr>
            <a:r>
              <a:rPr lang="en-GB" dirty="0"/>
              <a:t>will Be Respectful</a:t>
            </a:r>
          </a:p>
          <a:p>
            <a:pPr marL="457200" indent="-457200">
              <a:buFontTx/>
              <a:buChar char="-"/>
            </a:pPr>
            <a:r>
              <a:rPr lang="en-GB" dirty="0"/>
              <a:t>will be Ready to Learn</a:t>
            </a:r>
          </a:p>
          <a:p>
            <a:pPr marL="457200" indent="-457200">
              <a:buFontTx/>
              <a:buChar char="-"/>
            </a:pPr>
            <a:r>
              <a:rPr lang="en-GB" dirty="0"/>
              <a:t>will Try our Best</a:t>
            </a:r>
          </a:p>
          <a:p>
            <a:pPr marL="457200" indent="-457200">
              <a:buFontTx/>
              <a:buChar char="-"/>
            </a:pPr>
            <a:endParaRPr lang="en-GB" dirty="0"/>
          </a:p>
        </p:txBody>
      </p:sp>
    </p:spTree>
    <p:extLst>
      <p:ext uri="{BB962C8B-B14F-4D97-AF65-F5344CB8AC3E}">
        <p14:creationId xmlns:p14="http://schemas.microsoft.com/office/powerpoint/2010/main" val="207166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795E2AC-53C4-48AB-A681-BAF4A9F98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81A9CD8-5D8E-48DD-B6AE-196C15A216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5204" y="682072"/>
            <a:ext cx="4609183" cy="3976940"/>
          </a:xfrm>
          <a:custGeom>
            <a:avLst/>
            <a:gdLst>
              <a:gd name="connsiteX0" fmla="*/ 1211353 w 6205126"/>
              <a:gd name="connsiteY0" fmla="*/ 5255358 h 5353967"/>
              <a:gd name="connsiteX1" fmla="*/ 5756648 w 6205126"/>
              <a:gd name="connsiteY1" fmla="*/ 4182489 h 5353967"/>
              <a:gd name="connsiteX2" fmla="*/ 5825821 w 6205126"/>
              <a:gd name="connsiteY2" fmla="*/ 1344608 h 5353967"/>
              <a:gd name="connsiteX3" fmla="*/ 3184022 w 6205126"/>
              <a:gd name="connsiteY3" fmla="*/ 52507 h 5353967"/>
              <a:gd name="connsiteX4" fmla="*/ 0 w 6205126"/>
              <a:gd name="connsiteY4" fmla="*/ 2452064 h 5353967"/>
              <a:gd name="connsiteX5" fmla="*/ 1938082 w 6205126"/>
              <a:gd name="connsiteY5" fmla="*/ 4966954 h 5353967"/>
              <a:gd name="connsiteX6" fmla="*/ 1211353 w 6205126"/>
              <a:gd name="connsiteY6" fmla="*/ 5255358 h 5353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05126" h="5353967">
                <a:moveTo>
                  <a:pt x="1211353" y="5255358"/>
                </a:moveTo>
                <a:cubicBezTo>
                  <a:pt x="2053554" y="5463015"/>
                  <a:pt x="5113009" y="5442759"/>
                  <a:pt x="5756648" y="4182489"/>
                </a:cubicBezTo>
                <a:cubicBezTo>
                  <a:pt x="6066135" y="3581429"/>
                  <a:pt x="6552688" y="2278993"/>
                  <a:pt x="5825821" y="1344608"/>
                </a:cubicBezTo>
                <a:cubicBezTo>
                  <a:pt x="5354563" y="738725"/>
                  <a:pt x="4240355" y="214554"/>
                  <a:pt x="3184022" y="52507"/>
                </a:cubicBezTo>
                <a:cubicBezTo>
                  <a:pt x="1913555" y="-151291"/>
                  <a:pt x="23150" y="156267"/>
                  <a:pt x="0" y="2452064"/>
                </a:cubicBezTo>
                <a:cubicBezTo>
                  <a:pt x="413" y="3449559"/>
                  <a:pt x="783501" y="4588157"/>
                  <a:pt x="1938082" y="4966954"/>
                </a:cubicBezTo>
                <a:cubicBezTo>
                  <a:pt x="1834185" y="5251638"/>
                  <a:pt x="1211353" y="5255358"/>
                  <a:pt x="1211353" y="5255358"/>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56B0EEC-4276-F34D-3B83-D3298781D44B}"/>
              </a:ext>
            </a:extLst>
          </p:cNvPr>
          <p:cNvSpPr>
            <a:spLocks noGrp="1"/>
          </p:cNvSpPr>
          <p:nvPr>
            <p:ph type="title"/>
          </p:nvPr>
        </p:nvSpPr>
        <p:spPr>
          <a:xfrm>
            <a:off x="1057469" y="1181878"/>
            <a:ext cx="3844213" cy="2985795"/>
          </a:xfrm>
        </p:spPr>
        <p:txBody>
          <a:bodyPr>
            <a:normAutofit/>
          </a:bodyPr>
          <a:lstStyle/>
          <a:p>
            <a:pPr algn="ctr"/>
            <a:r>
              <a:rPr lang="en-GB" dirty="0"/>
              <a:t>Reading</a:t>
            </a:r>
            <a:endParaRPr lang="en-GB"/>
          </a:p>
        </p:txBody>
      </p:sp>
      <p:sp>
        <p:nvSpPr>
          <p:cNvPr id="12" name="Freeform: Shape 11">
            <a:extLst>
              <a:ext uri="{FF2B5EF4-FFF2-40B4-BE49-F238E27FC236}">
                <a16:creationId xmlns:a16="http://schemas.microsoft.com/office/drawing/2014/main" id="{4D4029AB-A2F8-4F5D-BC7C-A0F1F66599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7916" y="629755"/>
            <a:ext cx="4609183" cy="3976940"/>
          </a:xfrm>
          <a:custGeom>
            <a:avLst/>
            <a:gdLst>
              <a:gd name="connsiteX0" fmla="*/ 1211353 w 6205126"/>
              <a:gd name="connsiteY0" fmla="*/ 5255358 h 5353967"/>
              <a:gd name="connsiteX1" fmla="*/ 5756648 w 6205126"/>
              <a:gd name="connsiteY1" fmla="*/ 4182489 h 5353967"/>
              <a:gd name="connsiteX2" fmla="*/ 5825821 w 6205126"/>
              <a:gd name="connsiteY2" fmla="*/ 1344608 h 5353967"/>
              <a:gd name="connsiteX3" fmla="*/ 3184022 w 6205126"/>
              <a:gd name="connsiteY3" fmla="*/ 52507 h 5353967"/>
              <a:gd name="connsiteX4" fmla="*/ 0 w 6205126"/>
              <a:gd name="connsiteY4" fmla="*/ 2452064 h 5353967"/>
              <a:gd name="connsiteX5" fmla="*/ 1938082 w 6205126"/>
              <a:gd name="connsiteY5" fmla="*/ 4966954 h 5353967"/>
              <a:gd name="connsiteX6" fmla="*/ 1211353 w 6205126"/>
              <a:gd name="connsiteY6" fmla="*/ 5255358 h 5353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05126" h="5353967">
                <a:moveTo>
                  <a:pt x="1211353" y="5255358"/>
                </a:moveTo>
                <a:cubicBezTo>
                  <a:pt x="2053554" y="5463015"/>
                  <a:pt x="5113009" y="5442759"/>
                  <a:pt x="5756648" y="4182489"/>
                </a:cubicBezTo>
                <a:cubicBezTo>
                  <a:pt x="6066135" y="3581429"/>
                  <a:pt x="6552688" y="2278993"/>
                  <a:pt x="5825821" y="1344608"/>
                </a:cubicBezTo>
                <a:cubicBezTo>
                  <a:pt x="5354563" y="738725"/>
                  <a:pt x="4240355" y="214554"/>
                  <a:pt x="3184022" y="52507"/>
                </a:cubicBezTo>
                <a:cubicBezTo>
                  <a:pt x="1913555" y="-151291"/>
                  <a:pt x="23150" y="156267"/>
                  <a:pt x="0" y="2452064"/>
                </a:cubicBezTo>
                <a:cubicBezTo>
                  <a:pt x="413" y="3449559"/>
                  <a:pt x="783501" y="4588157"/>
                  <a:pt x="1938082" y="4966954"/>
                </a:cubicBezTo>
                <a:cubicBezTo>
                  <a:pt x="1834185" y="5251638"/>
                  <a:pt x="1211353" y="5255358"/>
                  <a:pt x="1211353" y="5255358"/>
                </a:cubicBezTo>
                <a:close/>
              </a:path>
            </a:pathLst>
          </a:custGeom>
          <a:noFill/>
          <a:ln w="19050" cap="flat">
            <a:solidFill>
              <a:schemeClr val="tx1"/>
            </a:solid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5634F417-0930-68F5-2E77-57765F7E0762}"/>
              </a:ext>
            </a:extLst>
          </p:cNvPr>
          <p:cNvSpPr>
            <a:spLocks noGrp="1"/>
          </p:cNvSpPr>
          <p:nvPr>
            <p:ph idx="1"/>
          </p:nvPr>
        </p:nvSpPr>
        <p:spPr>
          <a:xfrm>
            <a:off x="5459768" y="944283"/>
            <a:ext cx="5826932" cy="5216820"/>
          </a:xfrm>
        </p:spPr>
        <p:txBody>
          <a:bodyPr anchor="b">
            <a:normAutofit fontScale="92500" lnSpcReduction="20000"/>
          </a:bodyPr>
          <a:lstStyle/>
          <a:p>
            <a:pPr>
              <a:lnSpc>
                <a:spcPct val="90000"/>
              </a:lnSpc>
            </a:pPr>
            <a:r>
              <a:rPr lang="en-GB" sz="2700" dirty="0">
                <a:latin typeface="Gill Sans MT" panose="020B0502020104020203" pitchFamily="34" charset="0"/>
              </a:rPr>
              <a:t>Children are expected to read EVERY day – please take 5/10 minutes to listen to your child; this could be before bed, in the morning before school, whenever is convenient for you. It doesn’t have to be for long but doing this daily is the key to becoming fluent readers – this is a real focus for us this year</a:t>
            </a:r>
          </a:p>
          <a:p>
            <a:pPr>
              <a:lnSpc>
                <a:spcPct val="90000"/>
              </a:lnSpc>
            </a:pPr>
            <a:endParaRPr lang="en-GB" sz="2700" dirty="0">
              <a:latin typeface="Gill Sans MT" panose="020B0502020104020203" pitchFamily="34" charset="0"/>
            </a:endParaRPr>
          </a:p>
          <a:p>
            <a:pPr>
              <a:lnSpc>
                <a:spcPct val="90000"/>
              </a:lnSpc>
            </a:pPr>
            <a:r>
              <a:rPr lang="en-GB" sz="2700" dirty="0">
                <a:latin typeface="Gill Sans MT" panose="020B0502020104020203" pitchFamily="34" charset="0"/>
              </a:rPr>
              <a:t>Reading books should be returned to school EVERY day as we will also be reading with them and books will be changed every FRIDAY – this is the same for every class to make it easier to remember if there are siblings.</a:t>
            </a:r>
          </a:p>
        </p:txBody>
      </p:sp>
    </p:spTree>
    <p:extLst>
      <p:ext uri="{BB962C8B-B14F-4D97-AF65-F5344CB8AC3E}">
        <p14:creationId xmlns:p14="http://schemas.microsoft.com/office/powerpoint/2010/main" val="3356339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80D39A-0BA2-4F75-B566-62366618987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1DE4653-4C0D-4C98-9FD1-95AD4A0C67D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49824" flipH="1">
            <a:off x="4803301" y="377320"/>
            <a:ext cx="6912706" cy="5902624"/>
          </a:xfrm>
          <a:custGeom>
            <a:avLst/>
            <a:gdLst>
              <a:gd name="connsiteX0" fmla="*/ 1289525 w 6745768"/>
              <a:gd name="connsiteY0" fmla="*/ 2301903 h 2794242"/>
              <a:gd name="connsiteX1" fmla="*/ 182620 w 6745768"/>
              <a:gd name="connsiteY1" fmla="*/ 1797161 h 2794242"/>
              <a:gd name="connsiteX2" fmla="*/ 12857 w 6745768"/>
              <a:gd name="connsiteY2" fmla="*/ 794567 h 2794242"/>
              <a:gd name="connsiteX3" fmla="*/ 697283 w 6745768"/>
              <a:gd name="connsiteY3" fmla="*/ 56263 h 2794242"/>
              <a:gd name="connsiteX4" fmla="*/ 6042476 w 6745768"/>
              <a:gd name="connsiteY4" fmla="*/ 156302 h 2794242"/>
              <a:gd name="connsiteX5" fmla="*/ 6744264 w 6745768"/>
              <a:gd name="connsiteY5" fmla="*/ 865255 h 2794242"/>
              <a:gd name="connsiteX6" fmla="*/ 6299463 w 6745768"/>
              <a:gd name="connsiteY6" fmla="*/ 2129659 h 2794242"/>
              <a:gd name="connsiteX7" fmla="*/ 1843321 w 6745768"/>
              <a:gd name="connsiteY7" fmla="*/ 2302040 h 2794242"/>
              <a:gd name="connsiteX8" fmla="*/ 1297241 w 6745768"/>
              <a:gd name="connsiteY8" fmla="*/ 2794243 h 2794242"/>
              <a:gd name="connsiteX9" fmla="*/ 1289525 w 6745768"/>
              <a:gd name="connsiteY9" fmla="*/ 2301903 h 2794242"/>
              <a:gd name="connsiteX0" fmla="*/ 1289525 w 6745768"/>
              <a:gd name="connsiteY0" fmla="*/ 2301903 h 2633547"/>
              <a:gd name="connsiteX1" fmla="*/ 182620 w 6745768"/>
              <a:gd name="connsiteY1" fmla="*/ 1797161 h 2633547"/>
              <a:gd name="connsiteX2" fmla="*/ 12857 w 6745768"/>
              <a:gd name="connsiteY2" fmla="*/ 794567 h 2633547"/>
              <a:gd name="connsiteX3" fmla="*/ 697283 w 6745768"/>
              <a:gd name="connsiteY3" fmla="*/ 56263 h 2633547"/>
              <a:gd name="connsiteX4" fmla="*/ 6042476 w 6745768"/>
              <a:gd name="connsiteY4" fmla="*/ 156302 h 2633547"/>
              <a:gd name="connsiteX5" fmla="*/ 6744264 w 6745768"/>
              <a:gd name="connsiteY5" fmla="*/ 865255 h 2633547"/>
              <a:gd name="connsiteX6" fmla="*/ 6299463 w 6745768"/>
              <a:gd name="connsiteY6" fmla="*/ 2129659 h 2633547"/>
              <a:gd name="connsiteX7" fmla="*/ 1843321 w 6745768"/>
              <a:gd name="connsiteY7" fmla="*/ 2302040 h 2633547"/>
              <a:gd name="connsiteX8" fmla="*/ 1297241 w 6745768"/>
              <a:gd name="connsiteY8" fmla="*/ 2633547 h 2633547"/>
              <a:gd name="connsiteX9" fmla="*/ 1289525 w 6745768"/>
              <a:gd name="connsiteY9" fmla="*/ 2301903 h 2633547"/>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299463 w 6745768"/>
              <a:gd name="connsiteY6" fmla="*/ 2129659 h 2588909"/>
              <a:gd name="connsiteX7" fmla="*/ 1843321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299463 w 6745768"/>
              <a:gd name="connsiteY6" fmla="*/ 2129659 h 2588909"/>
              <a:gd name="connsiteX7" fmla="*/ 1843321 w 6745768"/>
              <a:gd name="connsiteY7" fmla="*/ 2302040 h 2588909"/>
              <a:gd name="connsiteX8" fmla="*/ 1321290 w 6745768"/>
              <a:gd name="connsiteY8" fmla="*/ 2588909 h 2588909"/>
              <a:gd name="connsiteX9" fmla="*/ 1289525 w 6745768"/>
              <a:gd name="connsiteY9" fmla="*/ 2301903 h 2588909"/>
              <a:gd name="connsiteX0" fmla="*/ 1289525 w 6813483"/>
              <a:gd name="connsiteY0" fmla="*/ 2301903 h 2588909"/>
              <a:gd name="connsiteX1" fmla="*/ 182620 w 6813483"/>
              <a:gd name="connsiteY1" fmla="*/ 1797161 h 2588909"/>
              <a:gd name="connsiteX2" fmla="*/ 12857 w 6813483"/>
              <a:gd name="connsiteY2" fmla="*/ 794567 h 2588909"/>
              <a:gd name="connsiteX3" fmla="*/ 697283 w 6813483"/>
              <a:gd name="connsiteY3" fmla="*/ 56263 h 2588909"/>
              <a:gd name="connsiteX4" fmla="*/ 6042476 w 6813483"/>
              <a:gd name="connsiteY4" fmla="*/ 156302 h 2588909"/>
              <a:gd name="connsiteX5" fmla="*/ 6744264 w 6813483"/>
              <a:gd name="connsiteY5" fmla="*/ 865255 h 2588909"/>
              <a:gd name="connsiteX6" fmla="*/ 6299463 w 6813483"/>
              <a:gd name="connsiteY6" fmla="*/ 2129659 h 2588909"/>
              <a:gd name="connsiteX7" fmla="*/ 1855346 w 6813483"/>
              <a:gd name="connsiteY7" fmla="*/ 2302040 h 2588909"/>
              <a:gd name="connsiteX8" fmla="*/ 1321290 w 6813483"/>
              <a:gd name="connsiteY8" fmla="*/ 2588909 h 2588909"/>
              <a:gd name="connsiteX9" fmla="*/ 1289525 w 6813483"/>
              <a:gd name="connsiteY9" fmla="*/ 2301903 h 2588909"/>
              <a:gd name="connsiteX0" fmla="*/ 1289525 w 6813483"/>
              <a:gd name="connsiteY0" fmla="*/ 2301903 h 2588909"/>
              <a:gd name="connsiteX1" fmla="*/ 182620 w 6813483"/>
              <a:gd name="connsiteY1" fmla="*/ 1797161 h 2588909"/>
              <a:gd name="connsiteX2" fmla="*/ 12857 w 6813483"/>
              <a:gd name="connsiteY2" fmla="*/ 794567 h 2588909"/>
              <a:gd name="connsiteX3" fmla="*/ 697283 w 6813483"/>
              <a:gd name="connsiteY3" fmla="*/ 56263 h 2588909"/>
              <a:gd name="connsiteX4" fmla="*/ 6042476 w 6813483"/>
              <a:gd name="connsiteY4" fmla="*/ 156302 h 2588909"/>
              <a:gd name="connsiteX5" fmla="*/ 6744264 w 6813483"/>
              <a:gd name="connsiteY5" fmla="*/ 865255 h 2588909"/>
              <a:gd name="connsiteX6" fmla="*/ 6299463 w 6813483"/>
              <a:gd name="connsiteY6" fmla="*/ 2129659 h 2588909"/>
              <a:gd name="connsiteX7" fmla="*/ 1855346 w 6813483"/>
              <a:gd name="connsiteY7" fmla="*/ 2302040 h 2588909"/>
              <a:gd name="connsiteX8" fmla="*/ 1321290 w 6813483"/>
              <a:gd name="connsiteY8" fmla="*/ 2588909 h 2588909"/>
              <a:gd name="connsiteX9" fmla="*/ 1289525 w 6813483"/>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046952 w 6745768"/>
              <a:gd name="connsiteY6" fmla="*/ 2129659 h 2588909"/>
              <a:gd name="connsiteX7" fmla="*/ 1855346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5926709 w 6745768"/>
              <a:gd name="connsiteY6" fmla="*/ 2129659 h 2588909"/>
              <a:gd name="connsiteX7" fmla="*/ 1855346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55846"/>
              <a:gd name="connsiteX1" fmla="*/ 182620 w 6745768"/>
              <a:gd name="connsiteY1" fmla="*/ 1797161 h 2555846"/>
              <a:gd name="connsiteX2" fmla="*/ 12857 w 6745768"/>
              <a:gd name="connsiteY2" fmla="*/ 794567 h 2555846"/>
              <a:gd name="connsiteX3" fmla="*/ 697283 w 6745768"/>
              <a:gd name="connsiteY3" fmla="*/ 56263 h 2555846"/>
              <a:gd name="connsiteX4" fmla="*/ 6042476 w 6745768"/>
              <a:gd name="connsiteY4" fmla="*/ 156302 h 2555846"/>
              <a:gd name="connsiteX5" fmla="*/ 6744264 w 6745768"/>
              <a:gd name="connsiteY5" fmla="*/ 865255 h 2555846"/>
              <a:gd name="connsiteX6" fmla="*/ 5926709 w 6745768"/>
              <a:gd name="connsiteY6" fmla="*/ 2129659 h 2555846"/>
              <a:gd name="connsiteX7" fmla="*/ 1855346 w 6745768"/>
              <a:gd name="connsiteY7" fmla="*/ 2302040 h 2555846"/>
              <a:gd name="connsiteX8" fmla="*/ 1321290 w 6745768"/>
              <a:gd name="connsiteY8" fmla="*/ 2555846 h 2555846"/>
              <a:gd name="connsiteX9" fmla="*/ 1289525 w 6745768"/>
              <a:gd name="connsiteY9" fmla="*/ 2301903 h 2555846"/>
              <a:gd name="connsiteX0" fmla="*/ 1289525 w 6745768"/>
              <a:gd name="connsiteY0" fmla="*/ 2301903 h 2555846"/>
              <a:gd name="connsiteX1" fmla="*/ 182620 w 6745768"/>
              <a:gd name="connsiteY1" fmla="*/ 1797161 h 2555846"/>
              <a:gd name="connsiteX2" fmla="*/ 12857 w 6745768"/>
              <a:gd name="connsiteY2" fmla="*/ 794567 h 2555846"/>
              <a:gd name="connsiteX3" fmla="*/ 697283 w 6745768"/>
              <a:gd name="connsiteY3" fmla="*/ 56263 h 2555846"/>
              <a:gd name="connsiteX4" fmla="*/ 6042476 w 6745768"/>
              <a:gd name="connsiteY4" fmla="*/ 156302 h 2555846"/>
              <a:gd name="connsiteX5" fmla="*/ 6744264 w 6745768"/>
              <a:gd name="connsiteY5" fmla="*/ 865255 h 2555846"/>
              <a:gd name="connsiteX6" fmla="*/ 5926709 w 6745768"/>
              <a:gd name="connsiteY6" fmla="*/ 2129659 h 2555846"/>
              <a:gd name="connsiteX7" fmla="*/ 1855346 w 6745768"/>
              <a:gd name="connsiteY7" fmla="*/ 2302040 h 2555846"/>
              <a:gd name="connsiteX8" fmla="*/ 1321290 w 6745768"/>
              <a:gd name="connsiteY8" fmla="*/ 2555846 h 2555846"/>
              <a:gd name="connsiteX9" fmla="*/ 1289525 w 6745768"/>
              <a:gd name="connsiteY9" fmla="*/ 2301903 h 2555846"/>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1855346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1855346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2018095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02083"/>
              <a:gd name="connsiteX1" fmla="*/ 182620 w 6745768"/>
              <a:gd name="connsiteY1" fmla="*/ 1797161 h 2502083"/>
              <a:gd name="connsiteX2" fmla="*/ 12857 w 6745768"/>
              <a:gd name="connsiteY2" fmla="*/ 794567 h 2502083"/>
              <a:gd name="connsiteX3" fmla="*/ 697283 w 6745768"/>
              <a:gd name="connsiteY3" fmla="*/ 56263 h 2502083"/>
              <a:gd name="connsiteX4" fmla="*/ 6042476 w 6745768"/>
              <a:gd name="connsiteY4" fmla="*/ 156302 h 2502083"/>
              <a:gd name="connsiteX5" fmla="*/ 6744264 w 6745768"/>
              <a:gd name="connsiteY5" fmla="*/ 865255 h 2502083"/>
              <a:gd name="connsiteX6" fmla="*/ 5926709 w 6745768"/>
              <a:gd name="connsiteY6" fmla="*/ 2129659 h 2502083"/>
              <a:gd name="connsiteX7" fmla="*/ 2018095 w 6745768"/>
              <a:gd name="connsiteY7" fmla="*/ 2302040 h 2502083"/>
              <a:gd name="connsiteX8" fmla="*/ 1303420 w 6745768"/>
              <a:gd name="connsiteY8" fmla="*/ 2502083 h 2502083"/>
              <a:gd name="connsiteX9" fmla="*/ 1289525 w 6745768"/>
              <a:gd name="connsiteY9" fmla="*/ 2301903 h 2502083"/>
              <a:gd name="connsiteX0" fmla="*/ 1198511 w 6749690"/>
              <a:gd name="connsiteY0" fmla="*/ 2291553 h 2502083"/>
              <a:gd name="connsiteX1" fmla="*/ 186542 w 6749690"/>
              <a:gd name="connsiteY1" fmla="*/ 1797161 h 2502083"/>
              <a:gd name="connsiteX2" fmla="*/ 16779 w 6749690"/>
              <a:gd name="connsiteY2" fmla="*/ 794567 h 2502083"/>
              <a:gd name="connsiteX3" fmla="*/ 701205 w 6749690"/>
              <a:gd name="connsiteY3" fmla="*/ 56263 h 2502083"/>
              <a:gd name="connsiteX4" fmla="*/ 6046398 w 6749690"/>
              <a:gd name="connsiteY4" fmla="*/ 156302 h 2502083"/>
              <a:gd name="connsiteX5" fmla="*/ 6748186 w 6749690"/>
              <a:gd name="connsiteY5" fmla="*/ 865255 h 2502083"/>
              <a:gd name="connsiteX6" fmla="*/ 5930631 w 6749690"/>
              <a:gd name="connsiteY6" fmla="*/ 2129659 h 2502083"/>
              <a:gd name="connsiteX7" fmla="*/ 2022017 w 6749690"/>
              <a:gd name="connsiteY7" fmla="*/ 2302040 h 2502083"/>
              <a:gd name="connsiteX8" fmla="*/ 1307342 w 6749690"/>
              <a:gd name="connsiteY8" fmla="*/ 2502083 h 2502083"/>
              <a:gd name="connsiteX9" fmla="*/ 1198511 w 6749690"/>
              <a:gd name="connsiteY9" fmla="*/ 2291553 h 2502083"/>
              <a:gd name="connsiteX0" fmla="*/ 1198511 w 6749690"/>
              <a:gd name="connsiteY0" fmla="*/ 2291553 h 2502083"/>
              <a:gd name="connsiteX1" fmla="*/ 186542 w 6749690"/>
              <a:gd name="connsiteY1" fmla="*/ 1797161 h 2502083"/>
              <a:gd name="connsiteX2" fmla="*/ 16779 w 6749690"/>
              <a:gd name="connsiteY2" fmla="*/ 794567 h 2502083"/>
              <a:gd name="connsiteX3" fmla="*/ 701205 w 6749690"/>
              <a:gd name="connsiteY3" fmla="*/ 56263 h 2502083"/>
              <a:gd name="connsiteX4" fmla="*/ 6046398 w 6749690"/>
              <a:gd name="connsiteY4" fmla="*/ 156302 h 2502083"/>
              <a:gd name="connsiteX5" fmla="*/ 6748186 w 6749690"/>
              <a:gd name="connsiteY5" fmla="*/ 865255 h 2502083"/>
              <a:gd name="connsiteX6" fmla="*/ 5930631 w 6749690"/>
              <a:gd name="connsiteY6" fmla="*/ 2129659 h 2502083"/>
              <a:gd name="connsiteX7" fmla="*/ 2022017 w 6749690"/>
              <a:gd name="connsiteY7" fmla="*/ 2302040 h 2502083"/>
              <a:gd name="connsiteX8" fmla="*/ 1307342 w 6749690"/>
              <a:gd name="connsiteY8" fmla="*/ 2502083 h 2502083"/>
              <a:gd name="connsiteX9" fmla="*/ 1198511 w 6749690"/>
              <a:gd name="connsiteY9" fmla="*/ 2291553 h 2502083"/>
              <a:gd name="connsiteX0" fmla="*/ 1188693 w 6739872"/>
              <a:gd name="connsiteY0" fmla="*/ 2291553 h 2502083"/>
              <a:gd name="connsiteX1" fmla="*/ 556806 w 6739872"/>
              <a:gd name="connsiteY1" fmla="*/ 2240036 h 2502083"/>
              <a:gd name="connsiteX2" fmla="*/ 176724 w 6739872"/>
              <a:gd name="connsiteY2" fmla="*/ 1797161 h 2502083"/>
              <a:gd name="connsiteX3" fmla="*/ 6961 w 6739872"/>
              <a:gd name="connsiteY3" fmla="*/ 794567 h 2502083"/>
              <a:gd name="connsiteX4" fmla="*/ 691387 w 6739872"/>
              <a:gd name="connsiteY4" fmla="*/ 56263 h 2502083"/>
              <a:gd name="connsiteX5" fmla="*/ 6036580 w 6739872"/>
              <a:gd name="connsiteY5" fmla="*/ 156302 h 2502083"/>
              <a:gd name="connsiteX6" fmla="*/ 6738368 w 6739872"/>
              <a:gd name="connsiteY6" fmla="*/ 865255 h 2502083"/>
              <a:gd name="connsiteX7" fmla="*/ 5920813 w 6739872"/>
              <a:gd name="connsiteY7" fmla="*/ 2129659 h 2502083"/>
              <a:gd name="connsiteX8" fmla="*/ 2012199 w 6739872"/>
              <a:gd name="connsiteY8" fmla="*/ 2302040 h 2502083"/>
              <a:gd name="connsiteX9" fmla="*/ 1297524 w 6739872"/>
              <a:gd name="connsiteY9" fmla="*/ 2502083 h 2502083"/>
              <a:gd name="connsiteX10" fmla="*/ 1188693 w 6739872"/>
              <a:gd name="connsiteY10" fmla="*/ 2291553 h 2502083"/>
              <a:gd name="connsiteX0" fmla="*/ 1188693 w 6739872"/>
              <a:gd name="connsiteY0" fmla="*/ 2291553 h 2502083"/>
              <a:gd name="connsiteX1" fmla="*/ 556806 w 6739872"/>
              <a:gd name="connsiteY1" fmla="*/ 2240036 h 2502083"/>
              <a:gd name="connsiteX2" fmla="*/ 176724 w 6739872"/>
              <a:gd name="connsiteY2" fmla="*/ 1797161 h 2502083"/>
              <a:gd name="connsiteX3" fmla="*/ 6961 w 6739872"/>
              <a:gd name="connsiteY3" fmla="*/ 794567 h 2502083"/>
              <a:gd name="connsiteX4" fmla="*/ 691387 w 6739872"/>
              <a:gd name="connsiteY4" fmla="*/ 56263 h 2502083"/>
              <a:gd name="connsiteX5" fmla="*/ 6036580 w 6739872"/>
              <a:gd name="connsiteY5" fmla="*/ 156302 h 2502083"/>
              <a:gd name="connsiteX6" fmla="*/ 6738368 w 6739872"/>
              <a:gd name="connsiteY6" fmla="*/ 865255 h 2502083"/>
              <a:gd name="connsiteX7" fmla="*/ 5920813 w 6739872"/>
              <a:gd name="connsiteY7" fmla="*/ 2129659 h 2502083"/>
              <a:gd name="connsiteX8" fmla="*/ 2012199 w 6739872"/>
              <a:gd name="connsiteY8" fmla="*/ 2302040 h 2502083"/>
              <a:gd name="connsiteX9" fmla="*/ 1297524 w 6739872"/>
              <a:gd name="connsiteY9" fmla="*/ 2502083 h 2502083"/>
              <a:gd name="connsiteX10" fmla="*/ 1188693 w 6739872"/>
              <a:gd name="connsiteY10" fmla="*/ 2291553 h 2502083"/>
              <a:gd name="connsiteX0" fmla="*/ 1187858 w 6739037"/>
              <a:gd name="connsiteY0" fmla="*/ 2291553 h 2502083"/>
              <a:gd name="connsiteX1" fmla="*/ 429511 w 6739037"/>
              <a:gd name="connsiteY1" fmla="*/ 2224594 h 2502083"/>
              <a:gd name="connsiteX2" fmla="*/ 175889 w 6739037"/>
              <a:gd name="connsiteY2" fmla="*/ 1797161 h 2502083"/>
              <a:gd name="connsiteX3" fmla="*/ 6126 w 6739037"/>
              <a:gd name="connsiteY3" fmla="*/ 794567 h 2502083"/>
              <a:gd name="connsiteX4" fmla="*/ 690552 w 6739037"/>
              <a:gd name="connsiteY4" fmla="*/ 56263 h 2502083"/>
              <a:gd name="connsiteX5" fmla="*/ 6035745 w 6739037"/>
              <a:gd name="connsiteY5" fmla="*/ 156302 h 2502083"/>
              <a:gd name="connsiteX6" fmla="*/ 6737533 w 6739037"/>
              <a:gd name="connsiteY6" fmla="*/ 865255 h 2502083"/>
              <a:gd name="connsiteX7" fmla="*/ 5919978 w 6739037"/>
              <a:gd name="connsiteY7" fmla="*/ 2129659 h 2502083"/>
              <a:gd name="connsiteX8" fmla="*/ 2011364 w 6739037"/>
              <a:gd name="connsiteY8" fmla="*/ 2302040 h 2502083"/>
              <a:gd name="connsiteX9" fmla="*/ 1296689 w 6739037"/>
              <a:gd name="connsiteY9" fmla="*/ 2502083 h 2502083"/>
              <a:gd name="connsiteX10" fmla="*/ 1187858 w 6739037"/>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8071 w 6739250"/>
              <a:gd name="connsiteY0" fmla="*/ 2291553 h 2502083"/>
              <a:gd name="connsiteX1" fmla="*/ 464950 w 6739250"/>
              <a:gd name="connsiteY1" fmla="*/ 2162792 h 2502083"/>
              <a:gd name="connsiteX2" fmla="*/ 176102 w 6739250"/>
              <a:gd name="connsiteY2" fmla="*/ 1797161 h 2502083"/>
              <a:gd name="connsiteX3" fmla="*/ 6339 w 6739250"/>
              <a:gd name="connsiteY3" fmla="*/ 794567 h 2502083"/>
              <a:gd name="connsiteX4" fmla="*/ 690765 w 6739250"/>
              <a:gd name="connsiteY4" fmla="*/ 56263 h 2502083"/>
              <a:gd name="connsiteX5" fmla="*/ 6035958 w 6739250"/>
              <a:gd name="connsiteY5" fmla="*/ 156302 h 2502083"/>
              <a:gd name="connsiteX6" fmla="*/ 6737746 w 6739250"/>
              <a:gd name="connsiteY6" fmla="*/ 865255 h 2502083"/>
              <a:gd name="connsiteX7" fmla="*/ 5920191 w 6739250"/>
              <a:gd name="connsiteY7" fmla="*/ 2129659 h 2502083"/>
              <a:gd name="connsiteX8" fmla="*/ 2011577 w 6739250"/>
              <a:gd name="connsiteY8" fmla="*/ 2302040 h 2502083"/>
              <a:gd name="connsiteX9" fmla="*/ 1296902 w 6739250"/>
              <a:gd name="connsiteY9" fmla="*/ 2502083 h 2502083"/>
              <a:gd name="connsiteX10" fmla="*/ 1188071 w 6739250"/>
              <a:gd name="connsiteY10" fmla="*/ 2291553 h 2502083"/>
              <a:gd name="connsiteX0" fmla="*/ 1218613 w 6769792"/>
              <a:gd name="connsiteY0" fmla="*/ 2291553 h 2502083"/>
              <a:gd name="connsiteX1" fmla="*/ 495492 w 6769792"/>
              <a:gd name="connsiteY1" fmla="*/ 2162792 h 2502083"/>
              <a:gd name="connsiteX2" fmla="*/ 134625 w 6769792"/>
              <a:gd name="connsiteY2" fmla="*/ 1835847 h 2502083"/>
              <a:gd name="connsiteX3" fmla="*/ 36881 w 6769792"/>
              <a:gd name="connsiteY3" fmla="*/ 794567 h 2502083"/>
              <a:gd name="connsiteX4" fmla="*/ 721307 w 6769792"/>
              <a:gd name="connsiteY4" fmla="*/ 56263 h 2502083"/>
              <a:gd name="connsiteX5" fmla="*/ 6066500 w 6769792"/>
              <a:gd name="connsiteY5" fmla="*/ 156302 h 2502083"/>
              <a:gd name="connsiteX6" fmla="*/ 6768288 w 6769792"/>
              <a:gd name="connsiteY6" fmla="*/ 865255 h 2502083"/>
              <a:gd name="connsiteX7" fmla="*/ 5950733 w 6769792"/>
              <a:gd name="connsiteY7" fmla="*/ 2129659 h 2502083"/>
              <a:gd name="connsiteX8" fmla="*/ 2042119 w 6769792"/>
              <a:gd name="connsiteY8" fmla="*/ 2302040 h 2502083"/>
              <a:gd name="connsiteX9" fmla="*/ 1327444 w 6769792"/>
              <a:gd name="connsiteY9" fmla="*/ 2502083 h 2502083"/>
              <a:gd name="connsiteX10" fmla="*/ 1218613 w 6769792"/>
              <a:gd name="connsiteY10" fmla="*/ 2291553 h 2502083"/>
              <a:gd name="connsiteX0" fmla="*/ 1218613 w 6769792"/>
              <a:gd name="connsiteY0" fmla="*/ 2291553 h 2468349"/>
              <a:gd name="connsiteX1" fmla="*/ 495492 w 6769792"/>
              <a:gd name="connsiteY1" fmla="*/ 2162792 h 2468349"/>
              <a:gd name="connsiteX2" fmla="*/ 134625 w 6769792"/>
              <a:gd name="connsiteY2" fmla="*/ 1835847 h 2468349"/>
              <a:gd name="connsiteX3" fmla="*/ 36881 w 6769792"/>
              <a:gd name="connsiteY3" fmla="*/ 794567 h 2468349"/>
              <a:gd name="connsiteX4" fmla="*/ 721307 w 6769792"/>
              <a:gd name="connsiteY4" fmla="*/ 56263 h 2468349"/>
              <a:gd name="connsiteX5" fmla="*/ 6066500 w 6769792"/>
              <a:gd name="connsiteY5" fmla="*/ 156302 h 2468349"/>
              <a:gd name="connsiteX6" fmla="*/ 6768288 w 6769792"/>
              <a:gd name="connsiteY6" fmla="*/ 865255 h 2468349"/>
              <a:gd name="connsiteX7" fmla="*/ 5950733 w 6769792"/>
              <a:gd name="connsiteY7" fmla="*/ 2129659 h 2468349"/>
              <a:gd name="connsiteX8" fmla="*/ 2042119 w 6769792"/>
              <a:gd name="connsiteY8" fmla="*/ 2302040 h 2468349"/>
              <a:gd name="connsiteX9" fmla="*/ 1300505 w 6769792"/>
              <a:gd name="connsiteY9" fmla="*/ 2468349 h 2468349"/>
              <a:gd name="connsiteX10" fmla="*/ 1218613 w 6769792"/>
              <a:gd name="connsiteY10" fmla="*/ 2291553 h 2468349"/>
              <a:gd name="connsiteX0" fmla="*/ 1227232 w 6769792"/>
              <a:gd name="connsiteY0" fmla="*/ 2262059 h 2468349"/>
              <a:gd name="connsiteX1" fmla="*/ 495492 w 6769792"/>
              <a:gd name="connsiteY1" fmla="*/ 2162792 h 2468349"/>
              <a:gd name="connsiteX2" fmla="*/ 134625 w 6769792"/>
              <a:gd name="connsiteY2" fmla="*/ 1835847 h 2468349"/>
              <a:gd name="connsiteX3" fmla="*/ 36881 w 6769792"/>
              <a:gd name="connsiteY3" fmla="*/ 794567 h 2468349"/>
              <a:gd name="connsiteX4" fmla="*/ 721307 w 6769792"/>
              <a:gd name="connsiteY4" fmla="*/ 56263 h 2468349"/>
              <a:gd name="connsiteX5" fmla="*/ 6066500 w 6769792"/>
              <a:gd name="connsiteY5" fmla="*/ 156302 h 2468349"/>
              <a:gd name="connsiteX6" fmla="*/ 6768288 w 6769792"/>
              <a:gd name="connsiteY6" fmla="*/ 865255 h 2468349"/>
              <a:gd name="connsiteX7" fmla="*/ 5950733 w 6769792"/>
              <a:gd name="connsiteY7" fmla="*/ 2129659 h 2468349"/>
              <a:gd name="connsiteX8" fmla="*/ 2042119 w 6769792"/>
              <a:gd name="connsiteY8" fmla="*/ 2302040 h 2468349"/>
              <a:gd name="connsiteX9" fmla="*/ 1300505 w 6769792"/>
              <a:gd name="connsiteY9" fmla="*/ 2468349 h 2468349"/>
              <a:gd name="connsiteX10" fmla="*/ 1227232 w 6769792"/>
              <a:gd name="connsiteY10" fmla="*/ 2262059 h 2468349"/>
              <a:gd name="connsiteX0" fmla="*/ 1227139 w 6769699"/>
              <a:gd name="connsiteY0" fmla="*/ 2262059 h 2468349"/>
              <a:gd name="connsiteX1" fmla="*/ 491824 w 6769699"/>
              <a:gd name="connsiteY1" fmla="*/ 2128631 h 2468349"/>
              <a:gd name="connsiteX2" fmla="*/ 134532 w 6769699"/>
              <a:gd name="connsiteY2" fmla="*/ 1835847 h 2468349"/>
              <a:gd name="connsiteX3" fmla="*/ 36788 w 6769699"/>
              <a:gd name="connsiteY3" fmla="*/ 794567 h 2468349"/>
              <a:gd name="connsiteX4" fmla="*/ 721214 w 6769699"/>
              <a:gd name="connsiteY4" fmla="*/ 56263 h 2468349"/>
              <a:gd name="connsiteX5" fmla="*/ 6066407 w 6769699"/>
              <a:gd name="connsiteY5" fmla="*/ 156302 h 2468349"/>
              <a:gd name="connsiteX6" fmla="*/ 6768195 w 6769699"/>
              <a:gd name="connsiteY6" fmla="*/ 865255 h 2468349"/>
              <a:gd name="connsiteX7" fmla="*/ 5950640 w 6769699"/>
              <a:gd name="connsiteY7" fmla="*/ 2129659 h 2468349"/>
              <a:gd name="connsiteX8" fmla="*/ 2042026 w 6769699"/>
              <a:gd name="connsiteY8" fmla="*/ 2302040 h 2468349"/>
              <a:gd name="connsiteX9" fmla="*/ 1300412 w 6769699"/>
              <a:gd name="connsiteY9" fmla="*/ 2468349 h 2468349"/>
              <a:gd name="connsiteX10" fmla="*/ 1227139 w 6769699"/>
              <a:gd name="connsiteY10" fmla="*/ 2262059 h 2468349"/>
              <a:gd name="connsiteX0" fmla="*/ 1231573 w 6774133"/>
              <a:gd name="connsiteY0" fmla="*/ 2262059 h 2468349"/>
              <a:gd name="connsiteX1" fmla="*/ 496258 w 6774133"/>
              <a:gd name="connsiteY1" fmla="*/ 2128631 h 2468349"/>
              <a:gd name="connsiteX2" fmla="*/ 122177 w 6774133"/>
              <a:gd name="connsiteY2" fmla="*/ 1787259 h 2468349"/>
              <a:gd name="connsiteX3" fmla="*/ 41222 w 6774133"/>
              <a:gd name="connsiteY3" fmla="*/ 794567 h 2468349"/>
              <a:gd name="connsiteX4" fmla="*/ 725648 w 6774133"/>
              <a:gd name="connsiteY4" fmla="*/ 56263 h 2468349"/>
              <a:gd name="connsiteX5" fmla="*/ 6070841 w 6774133"/>
              <a:gd name="connsiteY5" fmla="*/ 156302 h 2468349"/>
              <a:gd name="connsiteX6" fmla="*/ 6772629 w 6774133"/>
              <a:gd name="connsiteY6" fmla="*/ 865255 h 2468349"/>
              <a:gd name="connsiteX7" fmla="*/ 5955074 w 6774133"/>
              <a:gd name="connsiteY7" fmla="*/ 2129659 h 2468349"/>
              <a:gd name="connsiteX8" fmla="*/ 2046460 w 6774133"/>
              <a:gd name="connsiteY8" fmla="*/ 2302040 h 2468349"/>
              <a:gd name="connsiteX9" fmla="*/ 1304846 w 6774133"/>
              <a:gd name="connsiteY9" fmla="*/ 2468349 h 2468349"/>
              <a:gd name="connsiteX10" fmla="*/ 1231573 w 6774133"/>
              <a:gd name="connsiteY10" fmla="*/ 2262059 h 2468349"/>
              <a:gd name="connsiteX0" fmla="*/ 1231573 w 6774133"/>
              <a:gd name="connsiteY0" fmla="*/ 2262059 h 2464962"/>
              <a:gd name="connsiteX1" fmla="*/ 496258 w 6774133"/>
              <a:gd name="connsiteY1" fmla="*/ 2128631 h 2464962"/>
              <a:gd name="connsiteX2" fmla="*/ 122177 w 6774133"/>
              <a:gd name="connsiteY2" fmla="*/ 1787259 h 2464962"/>
              <a:gd name="connsiteX3" fmla="*/ 41222 w 6774133"/>
              <a:gd name="connsiteY3" fmla="*/ 794567 h 2464962"/>
              <a:gd name="connsiteX4" fmla="*/ 725648 w 6774133"/>
              <a:gd name="connsiteY4" fmla="*/ 56263 h 2464962"/>
              <a:gd name="connsiteX5" fmla="*/ 6070841 w 6774133"/>
              <a:gd name="connsiteY5" fmla="*/ 156302 h 2464962"/>
              <a:gd name="connsiteX6" fmla="*/ 6772629 w 6774133"/>
              <a:gd name="connsiteY6" fmla="*/ 865255 h 2464962"/>
              <a:gd name="connsiteX7" fmla="*/ 5955074 w 6774133"/>
              <a:gd name="connsiteY7" fmla="*/ 2129659 h 2464962"/>
              <a:gd name="connsiteX8" fmla="*/ 2046460 w 6774133"/>
              <a:gd name="connsiteY8" fmla="*/ 2302040 h 2464962"/>
              <a:gd name="connsiteX9" fmla="*/ 1222559 w 6774133"/>
              <a:gd name="connsiteY9" fmla="*/ 2464962 h 2464962"/>
              <a:gd name="connsiteX10" fmla="*/ 1231573 w 6774133"/>
              <a:gd name="connsiteY10" fmla="*/ 2262059 h 2464962"/>
              <a:gd name="connsiteX0" fmla="*/ 1231573 w 6774133"/>
              <a:gd name="connsiteY0" fmla="*/ 2262059 h 2464962"/>
              <a:gd name="connsiteX1" fmla="*/ 496258 w 6774133"/>
              <a:gd name="connsiteY1" fmla="*/ 2128631 h 2464962"/>
              <a:gd name="connsiteX2" fmla="*/ 122177 w 6774133"/>
              <a:gd name="connsiteY2" fmla="*/ 1787259 h 2464962"/>
              <a:gd name="connsiteX3" fmla="*/ 41222 w 6774133"/>
              <a:gd name="connsiteY3" fmla="*/ 794567 h 2464962"/>
              <a:gd name="connsiteX4" fmla="*/ 725648 w 6774133"/>
              <a:gd name="connsiteY4" fmla="*/ 56263 h 2464962"/>
              <a:gd name="connsiteX5" fmla="*/ 6070841 w 6774133"/>
              <a:gd name="connsiteY5" fmla="*/ 156302 h 2464962"/>
              <a:gd name="connsiteX6" fmla="*/ 6772629 w 6774133"/>
              <a:gd name="connsiteY6" fmla="*/ 865255 h 2464962"/>
              <a:gd name="connsiteX7" fmla="*/ 5955074 w 6774133"/>
              <a:gd name="connsiteY7" fmla="*/ 2129659 h 2464962"/>
              <a:gd name="connsiteX8" fmla="*/ 2046460 w 6774133"/>
              <a:gd name="connsiteY8" fmla="*/ 2302040 h 2464962"/>
              <a:gd name="connsiteX9" fmla="*/ 1222559 w 6774133"/>
              <a:gd name="connsiteY9" fmla="*/ 2464962 h 2464962"/>
              <a:gd name="connsiteX10" fmla="*/ 1231573 w 6774133"/>
              <a:gd name="connsiteY10" fmla="*/ 2262059 h 2464962"/>
              <a:gd name="connsiteX0" fmla="*/ 1231573 w 6774133"/>
              <a:gd name="connsiteY0" fmla="*/ 2262059 h 2464962"/>
              <a:gd name="connsiteX1" fmla="*/ 496258 w 6774133"/>
              <a:gd name="connsiteY1" fmla="*/ 2128631 h 2464962"/>
              <a:gd name="connsiteX2" fmla="*/ 122177 w 6774133"/>
              <a:gd name="connsiteY2" fmla="*/ 1787259 h 2464962"/>
              <a:gd name="connsiteX3" fmla="*/ 41222 w 6774133"/>
              <a:gd name="connsiteY3" fmla="*/ 794567 h 2464962"/>
              <a:gd name="connsiteX4" fmla="*/ 725648 w 6774133"/>
              <a:gd name="connsiteY4" fmla="*/ 56263 h 2464962"/>
              <a:gd name="connsiteX5" fmla="*/ 6070841 w 6774133"/>
              <a:gd name="connsiteY5" fmla="*/ 156302 h 2464962"/>
              <a:gd name="connsiteX6" fmla="*/ 6772629 w 6774133"/>
              <a:gd name="connsiteY6" fmla="*/ 865255 h 2464962"/>
              <a:gd name="connsiteX7" fmla="*/ 6125712 w 6774133"/>
              <a:gd name="connsiteY7" fmla="*/ 2082537 h 2464962"/>
              <a:gd name="connsiteX8" fmla="*/ 2046460 w 6774133"/>
              <a:gd name="connsiteY8" fmla="*/ 2302040 h 2464962"/>
              <a:gd name="connsiteX9" fmla="*/ 1222559 w 6774133"/>
              <a:gd name="connsiteY9" fmla="*/ 2464962 h 2464962"/>
              <a:gd name="connsiteX10" fmla="*/ 1231573 w 6774133"/>
              <a:gd name="connsiteY10" fmla="*/ 2262059 h 2464962"/>
              <a:gd name="connsiteX0" fmla="*/ 1231573 w 6774133"/>
              <a:gd name="connsiteY0" fmla="*/ 2262059 h 2464962"/>
              <a:gd name="connsiteX1" fmla="*/ 496258 w 6774133"/>
              <a:gd name="connsiteY1" fmla="*/ 2128631 h 2464962"/>
              <a:gd name="connsiteX2" fmla="*/ 122177 w 6774133"/>
              <a:gd name="connsiteY2" fmla="*/ 1787259 h 2464962"/>
              <a:gd name="connsiteX3" fmla="*/ 41222 w 6774133"/>
              <a:gd name="connsiteY3" fmla="*/ 794567 h 2464962"/>
              <a:gd name="connsiteX4" fmla="*/ 725648 w 6774133"/>
              <a:gd name="connsiteY4" fmla="*/ 56263 h 2464962"/>
              <a:gd name="connsiteX5" fmla="*/ 6070841 w 6774133"/>
              <a:gd name="connsiteY5" fmla="*/ 156302 h 2464962"/>
              <a:gd name="connsiteX6" fmla="*/ 6772629 w 6774133"/>
              <a:gd name="connsiteY6" fmla="*/ 865255 h 2464962"/>
              <a:gd name="connsiteX7" fmla="*/ 6123669 w 6774133"/>
              <a:gd name="connsiteY7" fmla="*/ 2063016 h 2464962"/>
              <a:gd name="connsiteX8" fmla="*/ 2046460 w 6774133"/>
              <a:gd name="connsiteY8" fmla="*/ 2302040 h 2464962"/>
              <a:gd name="connsiteX9" fmla="*/ 1222559 w 6774133"/>
              <a:gd name="connsiteY9" fmla="*/ 2464962 h 2464962"/>
              <a:gd name="connsiteX10" fmla="*/ 1231573 w 6774133"/>
              <a:gd name="connsiteY10" fmla="*/ 2262059 h 2464962"/>
              <a:gd name="connsiteX0" fmla="*/ 1231573 w 6830714"/>
              <a:gd name="connsiteY0" fmla="*/ 2285938 h 2488841"/>
              <a:gd name="connsiteX1" fmla="*/ 496258 w 6830714"/>
              <a:gd name="connsiteY1" fmla="*/ 2152510 h 2488841"/>
              <a:gd name="connsiteX2" fmla="*/ 122177 w 6830714"/>
              <a:gd name="connsiteY2" fmla="*/ 1811138 h 2488841"/>
              <a:gd name="connsiteX3" fmla="*/ 41222 w 6830714"/>
              <a:gd name="connsiteY3" fmla="*/ 818446 h 2488841"/>
              <a:gd name="connsiteX4" fmla="*/ 725648 w 6830714"/>
              <a:gd name="connsiteY4" fmla="*/ 80142 h 2488841"/>
              <a:gd name="connsiteX5" fmla="*/ 6070841 w 6830714"/>
              <a:gd name="connsiteY5" fmla="*/ 180181 h 2488841"/>
              <a:gd name="connsiteX6" fmla="*/ 6772693 w 6830714"/>
              <a:gd name="connsiteY6" fmla="*/ 1001592 h 2488841"/>
              <a:gd name="connsiteX7" fmla="*/ 6123669 w 6830714"/>
              <a:gd name="connsiteY7" fmla="*/ 2086895 h 2488841"/>
              <a:gd name="connsiteX8" fmla="*/ 2046460 w 6830714"/>
              <a:gd name="connsiteY8" fmla="*/ 2325919 h 2488841"/>
              <a:gd name="connsiteX9" fmla="*/ 1222559 w 6830714"/>
              <a:gd name="connsiteY9" fmla="*/ 2488841 h 2488841"/>
              <a:gd name="connsiteX10" fmla="*/ 1231573 w 6830714"/>
              <a:gd name="connsiteY10" fmla="*/ 2285938 h 2488841"/>
              <a:gd name="connsiteX0" fmla="*/ 1231573 w 6775421"/>
              <a:gd name="connsiteY0" fmla="*/ 2285174 h 2488077"/>
              <a:gd name="connsiteX1" fmla="*/ 496258 w 6775421"/>
              <a:gd name="connsiteY1" fmla="*/ 2151746 h 2488077"/>
              <a:gd name="connsiteX2" fmla="*/ 122177 w 6775421"/>
              <a:gd name="connsiteY2" fmla="*/ 1810374 h 2488077"/>
              <a:gd name="connsiteX3" fmla="*/ 41222 w 6775421"/>
              <a:gd name="connsiteY3" fmla="*/ 817682 h 2488077"/>
              <a:gd name="connsiteX4" fmla="*/ 725648 w 6775421"/>
              <a:gd name="connsiteY4" fmla="*/ 79378 h 2488077"/>
              <a:gd name="connsiteX5" fmla="*/ 6070841 w 6775421"/>
              <a:gd name="connsiteY5" fmla="*/ 179417 h 2488077"/>
              <a:gd name="connsiteX6" fmla="*/ 6772693 w 6775421"/>
              <a:gd name="connsiteY6" fmla="*/ 1000828 h 2488077"/>
              <a:gd name="connsiteX7" fmla="*/ 6123669 w 6775421"/>
              <a:gd name="connsiteY7" fmla="*/ 2086131 h 2488077"/>
              <a:gd name="connsiteX8" fmla="*/ 2046460 w 6775421"/>
              <a:gd name="connsiteY8" fmla="*/ 2325155 h 2488077"/>
              <a:gd name="connsiteX9" fmla="*/ 1222559 w 6775421"/>
              <a:gd name="connsiteY9" fmla="*/ 2488077 h 2488077"/>
              <a:gd name="connsiteX10" fmla="*/ 1231573 w 6775421"/>
              <a:gd name="connsiteY10" fmla="*/ 2285174 h 2488077"/>
              <a:gd name="connsiteX0" fmla="*/ 1231573 w 6851024"/>
              <a:gd name="connsiteY0" fmla="*/ 2287499 h 2490402"/>
              <a:gd name="connsiteX1" fmla="*/ 496258 w 6851024"/>
              <a:gd name="connsiteY1" fmla="*/ 2154071 h 2490402"/>
              <a:gd name="connsiteX2" fmla="*/ 122177 w 6851024"/>
              <a:gd name="connsiteY2" fmla="*/ 1812699 h 2490402"/>
              <a:gd name="connsiteX3" fmla="*/ 41222 w 6851024"/>
              <a:gd name="connsiteY3" fmla="*/ 820007 h 2490402"/>
              <a:gd name="connsiteX4" fmla="*/ 725648 w 6851024"/>
              <a:gd name="connsiteY4" fmla="*/ 81703 h 2490402"/>
              <a:gd name="connsiteX5" fmla="*/ 6070841 w 6851024"/>
              <a:gd name="connsiteY5" fmla="*/ 181742 h 2490402"/>
              <a:gd name="connsiteX6" fmla="*/ 6800142 w 6851024"/>
              <a:gd name="connsiteY6" fmla="*/ 1041768 h 2490402"/>
              <a:gd name="connsiteX7" fmla="*/ 6123669 w 6851024"/>
              <a:gd name="connsiteY7" fmla="*/ 2088456 h 2490402"/>
              <a:gd name="connsiteX8" fmla="*/ 2046460 w 6851024"/>
              <a:gd name="connsiteY8" fmla="*/ 2327480 h 2490402"/>
              <a:gd name="connsiteX9" fmla="*/ 1222559 w 6851024"/>
              <a:gd name="connsiteY9" fmla="*/ 2490402 h 2490402"/>
              <a:gd name="connsiteX10" fmla="*/ 1231573 w 6851024"/>
              <a:gd name="connsiteY10" fmla="*/ 2287499 h 2490402"/>
              <a:gd name="connsiteX0" fmla="*/ 1231573 w 6851024"/>
              <a:gd name="connsiteY0" fmla="*/ 2287499 h 2486130"/>
              <a:gd name="connsiteX1" fmla="*/ 496258 w 6851024"/>
              <a:gd name="connsiteY1" fmla="*/ 2154071 h 2486130"/>
              <a:gd name="connsiteX2" fmla="*/ 122177 w 6851024"/>
              <a:gd name="connsiteY2" fmla="*/ 1812699 h 2486130"/>
              <a:gd name="connsiteX3" fmla="*/ 41222 w 6851024"/>
              <a:gd name="connsiteY3" fmla="*/ 820007 h 2486130"/>
              <a:gd name="connsiteX4" fmla="*/ 725648 w 6851024"/>
              <a:gd name="connsiteY4" fmla="*/ 81703 h 2486130"/>
              <a:gd name="connsiteX5" fmla="*/ 6070841 w 6851024"/>
              <a:gd name="connsiteY5" fmla="*/ 181742 h 2486130"/>
              <a:gd name="connsiteX6" fmla="*/ 6800142 w 6851024"/>
              <a:gd name="connsiteY6" fmla="*/ 1041768 h 2486130"/>
              <a:gd name="connsiteX7" fmla="*/ 6123669 w 6851024"/>
              <a:gd name="connsiteY7" fmla="*/ 2088456 h 2486130"/>
              <a:gd name="connsiteX8" fmla="*/ 2046460 w 6851024"/>
              <a:gd name="connsiteY8" fmla="*/ 2327480 h 2486130"/>
              <a:gd name="connsiteX9" fmla="*/ 1187001 w 6851024"/>
              <a:gd name="connsiteY9" fmla="*/ 2486130 h 2486130"/>
              <a:gd name="connsiteX10" fmla="*/ 1231573 w 6851024"/>
              <a:gd name="connsiteY10" fmla="*/ 2287499 h 2486130"/>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046460 w 6851024"/>
              <a:gd name="connsiteY8" fmla="*/ 2327480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51024" h="2461764">
                <a:moveTo>
                  <a:pt x="1231573" y="2287499"/>
                </a:moveTo>
                <a:cubicBezTo>
                  <a:pt x="1112336" y="2271169"/>
                  <a:pt x="681157" y="2233204"/>
                  <a:pt x="496258" y="2154071"/>
                </a:cubicBezTo>
                <a:cubicBezTo>
                  <a:pt x="311359" y="2074938"/>
                  <a:pt x="198016" y="2035043"/>
                  <a:pt x="122177" y="1812699"/>
                </a:cubicBezTo>
                <a:cubicBezTo>
                  <a:pt x="46338" y="1590355"/>
                  <a:pt x="-59356" y="1108506"/>
                  <a:pt x="41222" y="820007"/>
                </a:cubicBezTo>
                <a:cubicBezTo>
                  <a:pt x="141800" y="531508"/>
                  <a:pt x="395768" y="136683"/>
                  <a:pt x="725648" y="81703"/>
                </a:cubicBezTo>
                <a:cubicBezTo>
                  <a:pt x="1694758" y="-79792"/>
                  <a:pt x="5058425" y="21731"/>
                  <a:pt x="6070841" y="181742"/>
                </a:cubicBezTo>
                <a:cubicBezTo>
                  <a:pt x="7083257" y="341753"/>
                  <a:pt x="6832799" y="565274"/>
                  <a:pt x="6800142" y="1041768"/>
                </a:cubicBezTo>
                <a:cubicBezTo>
                  <a:pt x="6762524" y="1588400"/>
                  <a:pt x="6896479" y="1874529"/>
                  <a:pt x="6123669" y="2088456"/>
                </a:cubicBezTo>
                <a:cubicBezTo>
                  <a:pt x="5350859" y="2302383"/>
                  <a:pt x="2371629" y="2317340"/>
                  <a:pt x="2163283" y="2325332"/>
                </a:cubicBezTo>
                <a:cubicBezTo>
                  <a:pt x="1581595" y="2463408"/>
                  <a:pt x="1234045" y="2459053"/>
                  <a:pt x="1172765" y="2461764"/>
                </a:cubicBezTo>
                <a:cubicBezTo>
                  <a:pt x="1538023" y="2321109"/>
                  <a:pt x="1231573" y="2287499"/>
                  <a:pt x="1231573" y="2287499"/>
                </a:cubicBezTo>
                <a:close/>
              </a:path>
            </a:pathLst>
          </a:custGeom>
          <a:solidFill>
            <a:schemeClr val="bg1"/>
          </a:solidFill>
          <a:ln w="19050"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D4FB7586-D41B-4287-9864-5CA49B350F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49824" flipH="1">
            <a:off x="4868349" y="422322"/>
            <a:ext cx="6912706" cy="5902624"/>
          </a:xfrm>
          <a:custGeom>
            <a:avLst/>
            <a:gdLst>
              <a:gd name="connsiteX0" fmla="*/ 1289525 w 6745768"/>
              <a:gd name="connsiteY0" fmla="*/ 2301903 h 2794242"/>
              <a:gd name="connsiteX1" fmla="*/ 182620 w 6745768"/>
              <a:gd name="connsiteY1" fmla="*/ 1797161 h 2794242"/>
              <a:gd name="connsiteX2" fmla="*/ 12857 w 6745768"/>
              <a:gd name="connsiteY2" fmla="*/ 794567 h 2794242"/>
              <a:gd name="connsiteX3" fmla="*/ 697283 w 6745768"/>
              <a:gd name="connsiteY3" fmla="*/ 56263 h 2794242"/>
              <a:gd name="connsiteX4" fmla="*/ 6042476 w 6745768"/>
              <a:gd name="connsiteY4" fmla="*/ 156302 h 2794242"/>
              <a:gd name="connsiteX5" fmla="*/ 6744264 w 6745768"/>
              <a:gd name="connsiteY5" fmla="*/ 865255 h 2794242"/>
              <a:gd name="connsiteX6" fmla="*/ 6299463 w 6745768"/>
              <a:gd name="connsiteY6" fmla="*/ 2129659 h 2794242"/>
              <a:gd name="connsiteX7" fmla="*/ 1843321 w 6745768"/>
              <a:gd name="connsiteY7" fmla="*/ 2302040 h 2794242"/>
              <a:gd name="connsiteX8" fmla="*/ 1297241 w 6745768"/>
              <a:gd name="connsiteY8" fmla="*/ 2794243 h 2794242"/>
              <a:gd name="connsiteX9" fmla="*/ 1289525 w 6745768"/>
              <a:gd name="connsiteY9" fmla="*/ 2301903 h 2794242"/>
              <a:gd name="connsiteX0" fmla="*/ 1289525 w 6745768"/>
              <a:gd name="connsiteY0" fmla="*/ 2301903 h 2633547"/>
              <a:gd name="connsiteX1" fmla="*/ 182620 w 6745768"/>
              <a:gd name="connsiteY1" fmla="*/ 1797161 h 2633547"/>
              <a:gd name="connsiteX2" fmla="*/ 12857 w 6745768"/>
              <a:gd name="connsiteY2" fmla="*/ 794567 h 2633547"/>
              <a:gd name="connsiteX3" fmla="*/ 697283 w 6745768"/>
              <a:gd name="connsiteY3" fmla="*/ 56263 h 2633547"/>
              <a:gd name="connsiteX4" fmla="*/ 6042476 w 6745768"/>
              <a:gd name="connsiteY4" fmla="*/ 156302 h 2633547"/>
              <a:gd name="connsiteX5" fmla="*/ 6744264 w 6745768"/>
              <a:gd name="connsiteY5" fmla="*/ 865255 h 2633547"/>
              <a:gd name="connsiteX6" fmla="*/ 6299463 w 6745768"/>
              <a:gd name="connsiteY6" fmla="*/ 2129659 h 2633547"/>
              <a:gd name="connsiteX7" fmla="*/ 1843321 w 6745768"/>
              <a:gd name="connsiteY7" fmla="*/ 2302040 h 2633547"/>
              <a:gd name="connsiteX8" fmla="*/ 1297241 w 6745768"/>
              <a:gd name="connsiteY8" fmla="*/ 2633547 h 2633547"/>
              <a:gd name="connsiteX9" fmla="*/ 1289525 w 6745768"/>
              <a:gd name="connsiteY9" fmla="*/ 2301903 h 2633547"/>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299463 w 6745768"/>
              <a:gd name="connsiteY6" fmla="*/ 2129659 h 2588909"/>
              <a:gd name="connsiteX7" fmla="*/ 1843321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299463 w 6745768"/>
              <a:gd name="connsiteY6" fmla="*/ 2129659 h 2588909"/>
              <a:gd name="connsiteX7" fmla="*/ 1843321 w 6745768"/>
              <a:gd name="connsiteY7" fmla="*/ 2302040 h 2588909"/>
              <a:gd name="connsiteX8" fmla="*/ 1321290 w 6745768"/>
              <a:gd name="connsiteY8" fmla="*/ 2588909 h 2588909"/>
              <a:gd name="connsiteX9" fmla="*/ 1289525 w 6745768"/>
              <a:gd name="connsiteY9" fmla="*/ 2301903 h 2588909"/>
              <a:gd name="connsiteX0" fmla="*/ 1289525 w 6813483"/>
              <a:gd name="connsiteY0" fmla="*/ 2301903 h 2588909"/>
              <a:gd name="connsiteX1" fmla="*/ 182620 w 6813483"/>
              <a:gd name="connsiteY1" fmla="*/ 1797161 h 2588909"/>
              <a:gd name="connsiteX2" fmla="*/ 12857 w 6813483"/>
              <a:gd name="connsiteY2" fmla="*/ 794567 h 2588909"/>
              <a:gd name="connsiteX3" fmla="*/ 697283 w 6813483"/>
              <a:gd name="connsiteY3" fmla="*/ 56263 h 2588909"/>
              <a:gd name="connsiteX4" fmla="*/ 6042476 w 6813483"/>
              <a:gd name="connsiteY4" fmla="*/ 156302 h 2588909"/>
              <a:gd name="connsiteX5" fmla="*/ 6744264 w 6813483"/>
              <a:gd name="connsiteY5" fmla="*/ 865255 h 2588909"/>
              <a:gd name="connsiteX6" fmla="*/ 6299463 w 6813483"/>
              <a:gd name="connsiteY6" fmla="*/ 2129659 h 2588909"/>
              <a:gd name="connsiteX7" fmla="*/ 1855346 w 6813483"/>
              <a:gd name="connsiteY7" fmla="*/ 2302040 h 2588909"/>
              <a:gd name="connsiteX8" fmla="*/ 1321290 w 6813483"/>
              <a:gd name="connsiteY8" fmla="*/ 2588909 h 2588909"/>
              <a:gd name="connsiteX9" fmla="*/ 1289525 w 6813483"/>
              <a:gd name="connsiteY9" fmla="*/ 2301903 h 2588909"/>
              <a:gd name="connsiteX0" fmla="*/ 1289525 w 6813483"/>
              <a:gd name="connsiteY0" fmla="*/ 2301903 h 2588909"/>
              <a:gd name="connsiteX1" fmla="*/ 182620 w 6813483"/>
              <a:gd name="connsiteY1" fmla="*/ 1797161 h 2588909"/>
              <a:gd name="connsiteX2" fmla="*/ 12857 w 6813483"/>
              <a:gd name="connsiteY2" fmla="*/ 794567 h 2588909"/>
              <a:gd name="connsiteX3" fmla="*/ 697283 w 6813483"/>
              <a:gd name="connsiteY3" fmla="*/ 56263 h 2588909"/>
              <a:gd name="connsiteX4" fmla="*/ 6042476 w 6813483"/>
              <a:gd name="connsiteY4" fmla="*/ 156302 h 2588909"/>
              <a:gd name="connsiteX5" fmla="*/ 6744264 w 6813483"/>
              <a:gd name="connsiteY5" fmla="*/ 865255 h 2588909"/>
              <a:gd name="connsiteX6" fmla="*/ 6299463 w 6813483"/>
              <a:gd name="connsiteY6" fmla="*/ 2129659 h 2588909"/>
              <a:gd name="connsiteX7" fmla="*/ 1855346 w 6813483"/>
              <a:gd name="connsiteY7" fmla="*/ 2302040 h 2588909"/>
              <a:gd name="connsiteX8" fmla="*/ 1321290 w 6813483"/>
              <a:gd name="connsiteY8" fmla="*/ 2588909 h 2588909"/>
              <a:gd name="connsiteX9" fmla="*/ 1289525 w 6813483"/>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6046952 w 6745768"/>
              <a:gd name="connsiteY6" fmla="*/ 2129659 h 2588909"/>
              <a:gd name="connsiteX7" fmla="*/ 1855346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88909"/>
              <a:gd name="connsiteX1" fmla="*/ 182620 w 6745768"/>
              <a:gd name="connsiteY1" fmla="*/ 1797161 h 2588909"/>
              <a:gd name="connsiteX2" fmla="*/ 12857 w 6745768"/>
              <a:gd name="connsiteY2" fmla="*/ 794567 h 2588909"/>
              <a:gd name="connsiteX3" fmla="*/ 697283 w 6745768"/>
              <a:gd name="connsiteY3" fmla="*/ 56263 h 2588909"/>
              <a:gd name="connsiteX4" fmla="*/ 6042476 w 6745768"/>
              <a:gd name="connsiteY4" fmla="*/ 156302 h 2588909"/>
              <a:gd name="connsiteX5" fmla="*/ 6744264 w 6745768"/>
              <a:gd name="connsiteY5" fmla="*/ 865255 h 2588909"/>
              <a:gd name="connsiteX6" fmla="*/ 5926709 w 6745768"/>
              <a:gd name="connsiteY6" fmla="*/ 2129659 h 2588909"/>
              <a:gd name="connsiteX7" fmla="*/ 1855346 w 6745768"/>
              <a:gd name="connsiteY7" fmla="*/ 2302040 h 2588909"/>
              <a:gd name="connsiteX8" fmla="*/ 1321290 w 6745768"/>
              <a:gd name="connsiteY8" fmla="*/ 2588909 h 2588909"/>
              <a:gd name="connsiteX9" fmla="*/ 1289525 w 6745768"/>
              <a:gd name="connsiteY9" fmla="*/ 2301903 h 2588909"/>
              <a:gd name="connsiteX0" fmla="*/ 1289525 w 6745768"/>
              <a:gd name="connsiteY0" fmla="*/ 2301903 h 2555846"/>
              <a:gd name="connsiteX1" fmla="*/ 182620 w 6745768"/>
              <a:gd name="connsiteY1" fmla="*/ 1797161 h 2555846"/>
              <a:gd name="connsiteX2" fmla="*/ 12857 w 6745768"/>
              <a:gd name="connsiteY2" fmla="*/ 794567 h 2555846"/>
              <a:gd name="connsiteX3" fmla="*/ 697283 w 6745768"/>
              <a:gd name="connsiteY3" fmla="*/ 56263 h 2555846"/>
              <a:gd name="connsiteX4" fmla="*/ 6042476 w 6745768"/>
              <a:gd name="connsiteY4" fmla="*/ 156302 h 2555846"/>
              <a:gd name="connsiteX5" fmla="*/ 6744264 w 6745768"/>
              <a:gd name="connsiteY5" fmla="*/ 865255 h 2555846"/>
              <a:gd name="connsiteX6" fmla="*/ 5926709 w 6745768"/>
              <a:gd name="connsiteY6" fmla="*/ 2129659 h 2555846"/>
              <a:gd name="connsiteX7" fmla="*/ 1855346 w 6745768"/>
              <a:gd name="connsiteY7" fmla="*/ 2302040 h 2555846"/>
              <a:gd name="connsiteX8" fmla="*/ 1321290 w 6745768"/>
              <a:gd name="connsiteY8" fmla="*/ 2555846 h 2555846"/>
              <a:gd name="connsiteX9" fmla="*/ 1289525 w 6745768"/>
              <a:gd name="connsiteY9" fmla="*/ 2301903 h 2555846"/>
              <a:gd name="connsiteX0" fmla="*/ 1289525 w 6745768"/>
              <a:gd name="connsiteY0" fmla="*/ 2301903 h 2555846"/>
              <a:gd name="connsiteX1" fmla="*/ 182620 w 6745768"/>
              <a:gd name="connsiteY1" fmla="*/ 1797161 h 2555846"/>
              <a:gd name="connsiteX2" fmla="*/ 12857 w 6745768"/>
              <a:gd name="connsiteY2" fmla="*/ 794567 h 2555846"/>
              <a:gd name="connsiteX3" fmla="*/ 697283 w 6745768"/>
              <a:gd name="connsiteY3" fmla="*/ 56263 h 2555846"/>
              <a:gd name="connsiteX4" fmla="*/ 6042476 w 6745768"/>
              <a:gd name="connsiteY4" fmla="*/ 156302 h 2555846"/>
              <a:gd name="connsiteX5" fmla="*/ 6744264 w 6745768"/>
              <a:gd name="connsiteY5" fmla="*/ 865255 h 2555846"/>
              <a:gd name="connsiteX6" fmla="*/ 5926709 w 6745768"/>
              <a:gd name="connsiteY6" fmla="*/ 2129659 h 2555846"/>
              <a:gd name="connsiteX7" fmla="*/ 1855346 w 6745768"/>
              <a:gd name="connsiteY7" fmla="*/ 2302040 h 2555846"/>
              <a:gd name="connsiteX8" fmla="*/ 1321290 w 6745768"/>
              <a:gd name="connsiteY8" fmla="*/ 2555846 h 2555846"/>
              <a:gd name="connsiteX9" fmla="*/ 1289525 w 6745768"/>
              <a:gd name="connsiteY9" fmla="*/ 2301903 h 2555846"/>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1855346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1855346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22783"/>
              <a:gd name="connsiteX1" fmla="*/ 182620 w 6745768"/>
              <a:gd name="connsiteY1" fmla="*/ 1797161 h 2522783"/>
              <a:gd name="connsiteX2" fmla="*/ 12857 w 6745768"/>
              <a:gd name="connsiteY2" fmla="*/ 794567 h 2522783"/>
              <a:gd name="connsiteX3" fmla="*/ 697283 w 6745768"/>
              <a:gd name="connsiteY3" fmla="*/ 56263 h 2522783"/>
              <a:gd name="connsiteX4" fmla="*/ 6042476 w 6745768"/>
              <a:gd name="connsiteY4" fmla="*/ 156302 h 2522783"/>
              <a:gd name="connsiteX5" fmla="*/ 6744264 w 6745768"/>
              <a:gd name="connsiteY5" fmla="*/ 865255 h 2522783"/>
              <a:gd name="connsiteX6" fmla="*/ 5926709 w 6745768"/>
              <a:gd name="connsiteY6" fmla="*/ 2129659 h 2522783"/>
              <a:gd name="connsiteX7" fmla="*/ 2018095 w 6745768"/>
              <a:gd name="connsiteY7" fmla="*/ 2302040 h 2522783"/>
              <a:gd name="connsiteX8" fmla="*/ 1303420 w 6745768"/>
              <a:gd name="connsiteY8" fmla="*/ 2522783 h 2522783"/>
              <a:gd name="connsiteX9" fmla="*/ 1289525 w 6745768"/>
              <a:gd name="connsiteY9" fmla="*/ 2301903 h 2522783"/>
              <a:gd name="connsiteX0" fmla="*/ 1289525 w 6745768"/>
              <a:gd name="connsiteY0" fmla="*/ 2301903 h 2502083"/>
              <a:gd name="connsiteX1" fmla="*/ 182620 w 6745768"/>
              <a:gd name="connsiteY1" fmla="*/ 1797161 h 2502083"/>
              <a:gd name="connsiteX2" fmla="*/ 12857 w 6745768"/>
              <a:gd name="connsiteY2" fmla="*/ 794567 h 2502083"/>
              <a:gd name="connsiteX3" fmla="*/ 697283 w 6745768"/>
              <a:gd name="connsiteY3" fmla="*/ 56263 h 2502083"/>
              <a:gd name="connsiteX4" fmla="*/ 6042476 w 6745768"/>
              <a:gd name="connsiteY4" fmla="*/ 156302 h 2502083"/>
              <a:gd name="connsiteX5" fmla="*/ 6744264 w 6745768"/>
              <a:gd name="connsiteY5" fmla="*/ 865255 h 2502083"/>
              <a:gd name="connsiteX6" fmla="*/ 5926709 w 6745768"/>
              <a:gd name="connsiteY6" fmla="*/ 2129659 h 2502083"/>
              <a:gd name="connsiteX7" fmla="*/ 2018095 w 6745768"/>
              <a:gd name="connsiteY7" fmla="*/ 2302040 h 2502083"/>
              <a:gd name="connsiteX8" fmla="*/ 1303420 w 6745768"/>
              <a:gd name="connsiteY8" fmla="*/ 2502083 h 2502083"/>
              <a:gd name="connsiteX9" fmla="*/ 1289525 w 6745768"/>
              <a:gd name="connsiteY9" fmla="*/ 2301903 h 2502083"/>
              <a:gd name="connsiteX0" fmla="*/ 1198511 w 6749690"/>
              <a:gd name="connsiteY0" fmla="*/ 2291553 h 2502083"/>
              <a:gd name="connsiteX1" fmla="*/ 186542 w 6749690"/>
              <a:gd name="connsiteY1" fmla="*/ 1797161 h 2502083"/>
              <a:gd name="connsiteX2" fmla="*/ 16779 w 6749690"/>
              <a:gd name="connsiteY2" fmla="*/ 794567 h 2502083"/>
              <a:gd name="connsiteX3" fmla="*/ 701205 w 6749690"/>
              <a:gd name="connsiteY3" fmla="*/ 56263 h 2502083"/>
              <a:gd name="connsiteX4" fmla="*/ 6046398 w 6749690"/>
              <a:gd name="connsiteY4" fmla="*/ 156302 h 2502083"/>
              <a:gd name="connsiteX5" fmla="*/ 6748186 w 6749690"/>
              <a:gd name="connsiteY5" fmla="*/ 865255 h 2502083"/>
              <a:gd name="connsiteX6" fmla="*/ 5930631 w 6749690"/>
              <a:gd name="connsiteY6" fmla="*/ 2129659 h 2502083"/>
              <a:gd name="connsiteX7" fmla="*/ 2022017 w 6749690"/>
              <a:gd name="connsiteY7" fmla="*/ 2302040 h 2502083"/>
              <a:gd name="connsiteX8" fmla="*/ 1307342 w 6749690"/>
              <a:gd name="connsiteY8" fmla="*/ 2502083 h 2502083"/>
              <a:gd name="connsiteX9" fmla="*/ 1198511 w 6749690"/>
              <a:gd name="connsiteY9" fmla="*/ 2291553 h 2502083"/>
              <a:gd name="connsiteX0" fmla="*/ 1198511 w 6749690"/>
              <a:gd name="connsiteY0" fmla="*/ 2291553 h 2502083"/>
              <a:gd name="connsiteX1" fmla="*/ 186542 w 6749690"/>
              <a:gd name="connsiteY1" fmla="*/ 1797161 h 2502083"/>
              <a:gd name="connsiteX2" fmla="*/ 16779 w 6749690"/>
              <a:gd name="connsiteY2" fmla="*/ 794567 h 2502083"/>
              <a:gd name="connsiteX3" fmla="*/ 701205 w 6749690"/>
              <a:gd name="connsiteY3" fmla="*/ 56263 h 2502083"/>
              <a:gd name="connsiteX4" fmla="*/ 6046398 w 6749690"/>
              <a:gd name="connsiteY4" fmla="*/ 156302 h 2502083"/>
              <a:gd name="connsiteX5" fmla="*/ 6748186 w 6749690"/>
              <a:gd name="connsiteY5" fmla="*/ 865255 h 2502083"/>
              <a:gd name="connsiteX6" fmla="*/ 5930631 w 6749690"/>
              <a:gd name="connsiteY6" fmla="*/ 2129659 h 2502083"/>
              <a:gd name="connsiteX7" fmla="*/ 2022017 w 6749690"/>
              <a:gd name="connsiteY7" fmla="*/ 2302040 h 2502083"/>
              <a:gd name="connsiteX8" fmla="*/ 1307342 w 6749690"/>
              <a:gd name="connsiteY8" fmla="*/ 2502083 h 2502083"/>
              <a:gd name="connsiteX9" fmla="*/ 1198511 w 6749690"/>
              <a:gd name="connsiteY9" fmla="*/ 2291553 h 2502083"/>
              <a:gd name="connsiteX0" fmla="*/ 1188693 w 6739872"/>
              <a:gd name="connsiteY0" fmla="*/ 2291553 h 2502083"/>
              <a:gd name="connsiteX1" fmla="*/ 556806 w 6739872"/>
              <a:gd name="connsiteY1" fmla="*/ 2240036 h 2502083"/>
              <a:gd name="connsiteX2" fmla="*/ 176724 w 6739872"/>
              <a:gd name="connsiteY2" fmla="*/ 1797161 h 2502083"/>
              <a:gd name="connsiteX3" fmla="*/ 6961 w 6739872"/>
              <a:gd name="connsiteY3" fmla="*/ 794567 h 2502083"/>
              <a:gd name="connsiteX4" fmla="*/ 691387 w 6739872"/>
              <a:gd name="connsiteY4" fmla="*/ 56263 h 2502083"/>
              <a:gd name="connsiteX5" fmla="*/ 6036580 w 6739872"/>
              <a:gd name="connsiteY5" fmla="*/ 156302 h 2502083"/>
              <a:gd name="connsiteX6" fmla="*/ 6738368 w 6739872"/>
              <a:gd name="connsiteY6" fmla="*/ 865255 h 2502083"/>
              <a:gd name="connsiteX7" fmla="*/ 5920813 w 6739872"/>
              <a:gd name="connsiteY7" fmla="*/ 2129659 h 2502083"/>
              <a:gd name="connsiteX8" fmla="*/ 2012199 w 6739872"/>
              <a:gd name="connsiteY8" fmla="*/ 2302040 h 2502083"/>
              <a:gd name="connsiteX9" fmla="*/ 1297524 w 6739872"/>
              <a:gd name="connsiteY9" fmla="*/ 2502083 h 2502083"/>
              <a:gd name="connsiteX10" fmla="*/ 1188693 w 6739872"/>
              <a:gd name="connsiteY10" fmla="*/ 2291553 h 2502083"/>
              <a:gd name="connsiteX0" fmla="*/ 1188693 w 6739872"/>
              <a:gd name="connsiteY0" fmla="*/ 2291553 h 2502083"/>
              <a:gd name="connsiteX1" fmla="*/ 556806 w 6739872"/>
              <a:gd name="connsiteY1" fmla="*/ 2240036 h 2502083"/>
              <a:gd name="connsiteX2" fmla="*/ 176724 w 6739872"/>
              <a:gd name="connsiteY2" fmla="*/ 1797161 h 2502083"/>
              <a:gd name="connsiteX3" fmla="*/ 6961 w 6739872"/>
              <a:gd name="connsiteY3" fmla="*/ 794567 h 2502083"/>
              <a:gd name="connsiteX4" fmla="*/ 691387 w 6739872"/>
              <a:gd name="connsiteY4" fmla="*/ 56263 h 2502083"/>
              <a:gd name="connsiteX5" fmla="*/ 6036580 w 6739872"/>
              <a:gd name="connsiteY5" fmla="*/ 156302 h 2502083"/>
              <a:gd name="connsiteX6" fmla="*/ 6738368 w 6739872"/>
              <a:gd name="connsiteY6" fmla="*/ 865255 h 2502083"/>
              <a:gd name="connsiteX7" fmla="*/ 5920813 w 6739872"/>
              <a:gd name="connsiteY7" fmla="*/ 2129659 h 2502083"/>
              <a:gd name="connsiteX8" fmla="*/ 2012199 w 6739872"/>
              <a:gd name="connsiteY8" fmla="*/ 2302040 h 2502083"/>
              <a:gd name="connsiteX9" fmla="*/ 1297524 w 6739872"/>
              <a:gd name="connsiteY9" fmla="*/ 2502083 h 2502083"/>
              <a:gd name="connsiteX10" fmla="*/ 1188693 w 6739872"/>
              <a:gd name="connsiteY10" fmla="*/ 2291553 h 2502083"/>
              <a:gd name="connsiteX0" fmla="*/ 1187858 w 6739037"/>
              <a:gd name="connsiteY0" fmla="*/ 2291553 h 2502083"/>
              <a:gd name="connsiteX1" fmla="*/ 429511 w 6739037"/>
              <a:gd name="connsiteY1" fmla="*/ 2224594 h 2502083"/>
              <a:gd name="connsiteX2" fmla="*/ 175889 w 6739037"/>
              <a:gd name="connsiteY2" fmla="*/ 1797161 h 2502083"/>
              <a:gd name="connsiteX3" fmla="*/ 6126 w 6739037"/>
              <a:gd name="connsiteY3" fmla="*/ 794567 h 2502083"/>
              <a:gd name="connsiteX4" fmla="*/ 690552 w 6739037"/>
              <a:gd name="connsiteY4" fmla="*/ 56263 h 2502083"/>
              <a:gd name="connsiteX5" fmla="*/ 6035745 w 6739037"/>
              <a:gd name="connsiteY5" fmla="*/ 156302 h 2502083"/>
              <a:gd name="connsiteX6" fmla="*/ 6737533 w 6739037"/>
              <a:gd name="connsiteY6" fmla="*/ 865255 h 2502083"/>
              <a:gd name="connsiteX7" fmla="*/ 5919978 w 6739037"/>
              <a:gd name="connsiteY7" fmla="*/ 2129659 h 2502083"/>
              <a:gd name="connsiteX8" fmla="*/ 2011364 w 6739037"/>
              <a:gd name="connsiteY8" fmla="*/ 2302040 h 2502083"/>
              <a:gd name="connsiteX9" fmla="*/ 1296689 w 6739037"/>
              <a:gd name="connsiteY9" fmla="*/ 2502083 h 2502083"/>
              <a:gd name="connsiteX10" fmla="*/ 1187858 w 6739037"/>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7716 w 6738895"/>
              <a:gd name="connsiteY0" fmla="*/ 2291553 h 2502083"/>
              <a:gd name="connsiteX1" fmla="*/ 404579 w 6738895"/>
              <a:gd name="connsiteY1" fmla="*/ 2177299 h 2502083"/>
              <a:gd name="connsiteX2" fmla="*/ 175747 w 6738895"/>
              <a:gd name="connsiteY2" fmla="*/ 1797161 h 2502083"/>
              <a:gd name="connsiteX3" fmla="*/ 5984 w 6738895"/>
              <a:gd name="connsiteY3" fmla="*/ 794567 h 2502083"/>
              <a:gd name="connsiteX4" fmla="*/ 690410 w 6738895"/>
              <a:gd name="connsiteY4" fmla="*/ 56263 h 2502083"/>
              <a:gd name="connsiteX5" fmla="*/ 6035603 w 6738895"/>
              <a:gd name="connsiteY5" fmla="*/ 156302 h 2502083"/>
              <a:gd name="connsiteX6" fmla="*/ 6737391 w 6738895"/>
              <a:gd name="connsiteY6" fmla="*/ 865255 h 2502083"/>
              <a:gd name="connsiteX7" fmla="*/ 5919836 w 6738895"/>
              <a:gd name="connsiteY7" fmla="*/ 2129659 h 2502083"/>
              <a:gd name="connsiteX8" fmla="*/ 2011222 w 6738895"/>
              <a:gd name="connsiteY8" fmla="*/ 2302040 h 2502083"/>
              <a:gd name="connsiteX9" fmla="*/ 1296547 w 6738895"/>
              <a:gd name="connsiteY9" fmla="*/ 2502083 h 2502083"/>
              <a:gd name="connsiteX10" fmla="*/ 1187716 w 6738895"/>
              <a:gd name="connsiteY10" fmla="*/ 2291553 h 2502083"/>
              <a:gd name="connsiteX0" fmla="*/ 1188071 w 6739250"/>
              <a:gd name="connsiteY0" fmla="*/ 2291553 h 2502083"/>
              <a:gd name="connsiteX1" fmla="*/ 464950 w 6739250"/>
              <a:gd name="connsiteY1" fmla="*/ 2162792 h 2502083"/>
              <a:gd name="connsiteX2" fmla="*/ 176102 w 6739250"/>
              <a:gd name="connsiteY2" fmla="*/ 1797161 h 2502083"/>
              <a:gd name="connsiteX3" fmla="*/ 6339 w 6739250"/>
              <a:gd name="connsiteY3" fmla="*/ 794567 h 2502083"/>
              <a:gd name="connsiteX4" fmla="*/ 690765 w 6739250"/>
              <a:gd name="connsiteY4" fmla="*/ 56263 h 2502083"/>
              <a:gd name="connsiteX5" fmla="*/ 6035958 w 6739250"/>
              <a:gd name="connsiteY5" fmla="*/ 156302 h 2502083"/>
              <a:gd name="connsiteX6" fmla="*/ 6737746 w 6739250"/>
              <a:gd name="connsiteY6" fmla="*/ 865255 h 2502083"/>
              <a:gd name="connsiteX7" fmla="*/ 5920191 w 6739250"/>
              <a:gd name="connsiteY7" fmla="*/ 2129659 h 2502083"/>
              <a:gd name="connsiteX8" fmla="*/ 2011577 w 6739250"/>
              <a:gd name="connsiteY8" fmla="*/ 2302040 h 2502083"/>
              <a:gd name="connsiteX9" fmla="*/ 1296902 w 6739250"/>
              <a:gd name="connsiteY9" fmla="*/ 2502083 h 2502083"/>
              <a:gd name="connsiteX10" fmla="*/ 1188071 w 6739250"/>
              <a:gd name="connsiteY10" fmla="*/ 2291553 h 2502083"/>
              <a:gd name="connsiteX0" fmla="*/ 1218613 w 6769792"/>
              <a:gd name="connsiteY0" fmla="*/ 2291553 h 2502083"/>
              <a:gd name="connsiteX1" fmla="*/ 495492 w 6769792"/>
              <a:gd name="connsiteY1" fmla="*/ 2162792 h 2502083"/>
              <a:gd name="connsiteX2" fmla="*/ 134625 w 6769792"/>
              <a:gd name="connsiteY2" fmla="*/ 1835847 h 2502083"/>
              <a:gd name="connsiteX3" fmla="*/ 36881 w 6769792"/>
              <a:gd name="connsiteY3" fmla="*/ 794567 h 2502083"/>
              <a:gd name="connsiteX4" fmla="*/ 721307 w 6769792"/>
              <a:gd name="connsiteY4" fmla="*/ 56263 h 2502083"/>
              <a:gd name="connsiteX5" fmla="*/ 6066500 w 6769792"/>
              <a:gd name="connsiteY5" fmla="*/ 156302 h 2502083"/>
              <a:gd name="connsiteX6" fmla="*/ 6768288 w 6769792"/>
              <a:gd name="connsiteY6" fmla="*/ 865255 h 2502083"/>
              <a:gd name="connsiteX7" fmla="*/ 5950733 w 6769792"/>
              <a:gd name="connsiteY7" fmla="*/ 2129659 h 2502083"/>
              <a:gd name="connsiteX8" fmla="*/ 2042119 w 6769792"/>
              <a:gd name="connsiteY8" fmla="*/ 2302040 h 2502083"/>
              <a:gd name="connsiteX9" fmla="*/ 1327444 w 6769792"/>
              <a:gd name="connsiteY9" fmla="*/ 2502083 h 2502083"/>
              <a:gd name="connsiteX10" fmla="*/ 1218613 w 6769792"/>
              <a:gd name="connsiteY10" fmla="*/ 2291553 h 2502083"/>
              <a:gd name="connsiteX0" fmla="*/ 1218613 w 6769792"/>
              <a:gd name="connsiteY0" fmla="*/ 2291553 h 2468349"/>
              <a:gd name="connsiteX1" fmla="*/ 495492 w 6769792"/>
              <a:gd name="connsiteY1" fmla="*/ 2162792 h 2468349"/>
              <a:gd name="connsiteX2" fmla="*/ 134625 w 6769792"/>
              <a:gd name="connsiteY2" fmla="*/ 1835847 h 2468349"/>
              <a:gd name="connsiteX3" fmla="*/ 36881 w 6769792"/>
              <a:gd name="connsiteY3" fmla="*/ 794567 h 2468349"/>
              <a:gd name="connsiteX4" fmla="*/ 721307 w 6769792"/>
              <a:gd name="connsiteY4" fmla="*/ 56263 h 2468349"/>
              <a:gd name="connsiteX5" fmla="*/ 6066500 w 6769792"/>
              <a:gd name="connsiteY5" fmla="*/ 156302 h 2468349"/>
              <a:gd name="connsiteX6" fmla="*/ 6768288 w 6769792"/>
              <a:gd name="connsiteY6" fmla="*/ 865255 h 2468349"/>
              <a:gd name="connsiteX7" fmla="*/ 5950733 w 6769792"/>
              <a:gd name="connsiteY7" fmla="*/ 2129659 h 2468349"/>
              <a:gd name="connsiteX8" fmla="*/ 2042119 w 6769792"/>
              <a:gd name="connsiteY8" fmla="*/ 2302040 h 2468349"/>
              <a:gd name="connsiteX9" fmla="*/ 1300505 w 6769792"/>
              <a:gd name="connsiteY9" fmla="*/ 2468349 h 2468349"/>
              <a:gd name="connsiteX10" fmla="*/ 1218613 w 6769792"/>
              <a:gd name="connsiteY10" fmla="*/ 2291553 h 2468349"/>
              <a:gd name="connsiteX0" fmla="*/ 1227232 w 6769792"/>
              <a:gd name="connsiteY0" fmla="*/ 2262059 h 2468349"/>
              <a:gd name="connsiteX1" fmla="*/ 495492 w 6769792"/>
              <a:gd name="connsiteY1" fmla="*/ 2162792 h 2468349"/>
              <a:gd name="connsiteX2" fmla="*/ 134625 w 6769792"/>
              <a:gd name="connsiteY2" fmla="*/ 1835847 h 2468349"/>
              <a:gd name="connsiteX3" fmla="*/ 36881 w 6769792"/>
              <a:gd name="connsiteY3" fmla="*/ 794567 h 2468349"/>
              <a:gd name="connsiteX4" fmla="*/ 721307 w 6769792"/>
              <a:gd name="connsiteY4" fmla="*/ 56263 h 2468349"/>
              <a:gd name="connsiteX5" fmla="*/ 6066500 w 6769792"/>
              <a:gd name="connsiteY5" fmla="*/ 156302 h 2468349"/>
              <a:gd name="connsiteX6" fmla="*/ 6768288 w 6769792"/>
              <a:gd name="connsiteY6" fmla="*/ 865255 h 2468349"/>
              <a:gd name="connsiteX7" fmla="*/ 5950733 w 6769792"/>
              <a:gd name="connsiteY7" fmla="*/ 2129659 h 2468349"/>
              <a:gd name="connsiteX8" fmla="*/ 2042119 w 6769792"/>
              <a:gd name="connsiteY8" fmla="*/ 2302040 h 2468349"/>
              <a:gd name="connsiteX9" fmla="*/ 1300505 w 6769792"/>
              <a:gd name="connsiteY9" fmla="*/ 2468349 h 2468349"/>
              <a:gd name="connsiteX10" fmla="*/ 1227232 w 6769792"/>
              <a:gd name="connsiteY10" fmla="*/ 2262059 h 2468349"/>
              <a:gd name="connsiteX0" fmla="*/ 1227139 w 6769699"/>
              <a:gd name="connsiteY0" fmla="*/ 2262059 h 2468349"/>
              <a:gd name="connsiteX1" fmla="*/ 491824 w 6769699"/>
              <a:gd name="connsiteY1" fmla="*/ 2128631 h 2468349"/>
              <a:gd name="connsiteX2" fmla="*/ 134532 w 6769699"/>
              <a:gd name="connsiteY2" fmla="*/ 1835847 h 2468349"/>
              <a:gd name="connsiteX3" fmla="*/ 36788 w 6769699"/>
              <a:gd name="connsiteY3" fmla="*/ 794567 h 2468349"/>
              <a:gd name="connsiteX4" fmla="*/ 721214 w 6769699"/>
              <a:gd name="connsiteY4" fmla="*/ 56263 h 2468349"/>
              <a:gd name="connsiteX5" fmla="*/ 6066407 w 6769699"/>
              <a:gd name="connsiteY5" fmla="*/ 156302 h 2468349"/>
              <a:gd name="connsiteX6" fmla="*/ 6768195 w 6769699"/>
              <a:gd name="connsiteY6" fmla="*/ 865255 h 2468349"/>
              <a:gd name="connsiteX7" fmla="*/ 5950640 w 6769699"/>
              <a:gd name="connsiteY7" fmla="*/ 2129659 h 2468349"/>
              <a:gd name="connsiteX8" fmla="*/ 2042026 w 6769699"/>
              <a:gd name="connsiteY8" fmla="*/ 2302040 h 2468349"/>
              <a:gd name="connsiteX9" fmla="*/ 1300412 w 6769699"/>
              <a:gd name="connsiteY9" fmla="*/ 2468349 h 2468349"/>
              <a:gd name="connsiteX10" fmla="*/ 1227139 w 6769699"/>
              <a:gd name="connsiteY10" fmla="*/ 2262059 h 2468349"/>
              <a:gd name="connsiteX0" fmla="*/ 1231573 w 6774133"/>
              <a:gd name="connsiteY0" fmla="*/ 2262059 h 2468349"/>
              <a:gd name="connsiteX1" fmla="*/ 496258 w 6774133"/>
              <a:gd name="connsiteY1" fmla="*/ 2128631 h 2468349"/>
              <a:gd name="connsiteX2" fmla="*/ 122177 w 6774133"/>
              <a:gd name="connsiteY2" fmla="*/ 1787259 h 2468349"/>
              <a:gd name="connsiteX3" fmla="*/ 41222 w 6774133"/>
              <a:gd name="connsiteY3" fmla="*/ 794567 h 2468349"/>
              <a:gd name="connsiteX4" fmla="*/ 725648 w 6774133"/>
              <a:gd name="connsiteY4" fmla="*/ 56263 h 2468349"/>
              <a:gd name="connsiteX5" fmla="*/ 6070841 w 6774133"/>
              <a:gd name="connsiteY5" fmla="*/ 156302 h 2468349"/>
              <a:gd name="connsiteX6" fmla="*/ 6772629 w 6774133"/>
              <a:gd name="connsiteY6" fmla="*/ 865255 h 2468349"/>
              <a:gd name="connsiteX7" fmla="*/ 5955074 w 6774133"/>
              <a:gd name="connsiteY7" fmla="*/ 2129659 h 2468349"/>
              <a:gd name="connsiteX8" fmla="*/ 2046460 w 6774133"/>
              <a:gd name="connsiteY8" fmla="*/ 2302040 h 2468349"/>
              <a:gd name="connsiteX9" fmla="*/ 1304846 w 6774133"/>
              <a:gd name="connsiteY9" fmla="*/ 2468349 h 2468349"/>
              <a:gd name="connsiteX10" fmla="*/ 1231573 w 6774133"/>
              <a:gd name="connsiteY10" fmla="*/ 2262059 h 2468349"/>
              <a:gd name="connsiteX0" fmla="*/ 1231573 w 6774133"/>
              <a:gd name="connsiteY0" fmla="*/ 2262059 h 2464962"/>
              <a:gd name="connsiteX1" fmla="*/ 496258 w 6774133"/>
              <a:gd name="connsiteY1" fmla="*/ 2128631 h 2464962"/>
              <a:gd name="connsiteX2" fmla="*/ 122177 w 6774133"/>
              <a:gd name="connsiteY2" fmla="*/ 1787259 h 2464962"/>
              <a:gd name="connsiteX3" fmla="*/ 41222 w 6774133"/>
              <a:gd name="connsiteY3" fmla="*/ 794567 h 2464962"/>
              <a:gd name="connsiteX4" fmla="*/ 725648 w 6774133"/>
              <a:gd name="connsiteY4" fmla="*/ 56263 h 2464962"/>
              <a:gd name="connsiteX5" fmla="*/ 6070841 w 6774133"/>
              <a:gd name="connsiteY5" fmla="*/ 156302 h 2464962"/>
              <a:gd name="connsiteX6" fmla="*/ 6772629 w 6774133"/>
              <a:gd name="connsiteY6" fmla="*/ 865255 h 2464962"/>
              <a:gd name="connsiteX7" fmla="*/ 5955074 w 6774133"/>
              <a:gd name="connsiteY7" fmla="*/ 2129659 h 2464962"/>
              <a:gd name="connsiteX8" fmla="*/ 2046460 w 6774133"/>
              <a:gd name="connsiteY8" fmla="*/ 2302040 h 2464962"/>
              <a:gd name="connsiteX9" fmla="*/ 1222559 w 6774133"/>
              <a:gd name="connsiteY9" fmla="*/ 2464962 h 2464962"/>
              <a:gd name="connsiteX10" fmla="*/ 1231573 w 6774133"/>
              <a:gd name="connsiteY10" fmla="*/ 2262059 h 2464962"/>
              <a:gd name="connsiteX0" fmla="*/ 1231573 w 6774133"/>
              <a:gd name="connsiteY0" fmla="*/ 2262059 h 2464962"/>
              <a:gd name="connsiteX1" fmla="*/ 496258 w 6774133"/>
              <a:gd name="connsiteY1" fmla="*/ 2128631 h 2464962"/>
              <a:gd name="connsiteX2" fmla="*/ 122177 w 6774133"/>
              <a:gd name="connsiteY2" fmla="*/ 1787259 h 2464962"/>
              <a:gd name="connsiteX3" fmla="*/ 41222 w 6774133"/>
              <a:gd name="connsiteY3" fmla="*/ 794567 h 2464962"/>
              <a:gd name="connsiteX4" fmla="*/ 725648 w 6774133"/>
              <a:gd name="connsiteY4" fmla="*/ 56263 h 2464962"/>
              <a:gd name="connsiteX5" fmla="*/ 6070841 w 6774133"/>
              <a:gd name="connsiteY5" fmla="*/ 156302 h 2464962"/>
              <a:gd name="connsiteX6" fmla="*/ 6772629 w 6774133"/>
              <a:gd name="connsiteY6" fmla="*/ 865255 h 2464962"/>
              <a:gd name="connsiteX7" fmla="*/ 5955074 w 6774133"/>
              <a:gd name="connsiteY7" fmla="*/ 2129659 h 2464962"/>
              <a:gd name="connsiteX8" fmla="*/ 2046460 w 6774133"/>
              <a:gd name="connsiteY8" fmla="*/ 2302040 h 2464962"/>
              <a:gd name="connsiteX9" fmla="*/ 1222559 w 6774133"/>
              <a:gd name="connsiteY9" fmla="*/ 2464962 h 2464962"/>
              <a:gd name="connsiteX10" fmla="*/ 1231573 w 6774133"/>
              <a:gd name="connsiteY10" fmla="*/ 2262059 h 2464962"/>
              <a:gd name="connsiteX0" fmla="*/ 1231573 w 6774133"/>
              <a:gd name="connsiteY0" fmla="*/ 2262059 h 2464962"/>
              <a:gd name="connsiteX1" fmla="*/ 496258 w 6774133"/>
              <a:gd name="connsiteY1" fmla="*/ 2128631 h 2464962"/>
              <a:gd name="connsiteX2" fmla="*/ 122177 w 6774133"/>
              <a:gd name="connsiteY2" fmla="*/ 1787259 h 2464962"/>
              <a:gd name="connsiteX3" fmla="*/ 41222 w 6774133"/>
              <a:gd name="connsiteY3" fmla="*/ 794567 h 2464962"/>
              <a:gd name="connsiteX4" fmla="*/ 725648 w 6774133"/>
              <a:gd name="connsiteY4" fmla="*/ 56263 h 2464962"/>
              <a:gd name="connsiteX5" fmla="*/ 6070841 w 6774133"/>
              <a:gd name="connsiteY5" fmla="*/ 156302 h 2464962"/>
              <a:gd name="connsiteX6" fmla="*/ 6772629 w 6774133"/>
              <a:gd name="connsiteY6" fmla="*/ 865255 h 2464962"/>
              <a:gd name="connsiteX7" fmla="*/ 6125712 w 6774133"/>
              <a:gd name="connsiteY7" fmla="*/ 2082537 h 2464962"/>
              <a:gd name="connsiteX8" fmla="*/ 2046460 w 6774133"/>
              <a:gd name="connsiteY8" fmla="*/ 2302040 h 2464962"/>
              <a:gd name="connsiteX9" fmla="*/ 1222559 w 6774133"/>
              <a:gd name="connsiteY9" fmla="*/ 2464962 h 2464962"/>
              <a:gd name="connsiteX10" fmla="*/ 1231573 w 6774133"/>
              <a:gd name="connsiteY10" fmla="*/ 2262059 h 2464962"/>
              <a:gd name="connsiteX0" fmla="*/ 1231573 w 6774133"/>
              <a:gd name="connsiteY0" fmla="*/ 2262059 h 2464962"/>
              <a:gd name="connsiteX1" fmla="*/ 496258 w 6774133"/>
              <a:gd name="connsiteY1" fmla="*/ 2128631 h 2464962"/>
              <a:gd name="connsiteX2" fmla="*/ 122177 w 6774133"/>
              <a:gd name="connsiteY2" fmla="*/ 1787259 h 2464962"/>
              <a:gd name="connsiteX3" fmla="*/ 41222 w 6774133"/>
              <a:gd name="connsiteY3" fmla="*/ 794567 h 2464962"/>
              <a:gd name="connsiteX4" fmla="*/ 725648 w 6774133"/>
              <a:gd name="connsiteY4" fmla="*/ 56263 h 2464962"/>
              <a:gd name="connsiteX5" fmla="*/ 6070841 w 6774133"/>
              <a:gd name="connsiteY5" fmla="*/ 156302 h 2464962"/>
              <a:gd name="connsiteX6" fmla="*/ 6772629 w 6774133"/>
              <a:gd name="connsiteY6" fmla="*/ 865255 h 2464962"/>
              <a:gd name="connsiteX7" fmla="*/ 6123669 w 6774133"/>
              <a:gd name="connsiteY7" fmla="*/ 2063016 h 2464962"/>
              <a:gd name="connsiteX8" fmla="*/ 2046460 w 6774133"/>
              <a:gd name="connsiteY8" fmla="*/ 2302040 h 2464962"/>
              <a:gd name="connsiteX9" fmla="*/ 1222559 w 6774133"/>
              <a:gd name="connsiteY9" fmla="*/ 2464962 h 2464962"/>
              <a:gd name="connsiteX10" fmla="*/ 1231573 w 6774133"/>
              <a:gd name="connsiteY10" fmla="*/ 2262059 h 2464962"/>
              <a:gd name="connsiteX0" fmla="*/ 1231573 w 6830714"/>
              <a:gd name="connsiteY0" fmla="*/ 2285938 h 2488841"/>
              <a:gd name="connsiteX1" fmla="*/ 496258 w 6830714"/>
              <a:gd name="connsiteY1" fmla="*/ 2152510 h 2488841"/>
              <a:gd name="connsiteX2" fmla="*/ 122177 w 6830714"/>
              <a:gd name="connsiteY2" fmla="*/ 1811138 h 2488841"/>
              <a:gd name="connsiteX3" fmla="*/ 41222 w 6830714"/>
              <a:gd name="connsiteY3" fmla="*/ 818446 h 2488841"/>
              <a:gd name="connsiteX4" fmla="*/ 725648 w 6830714"/>
              <a:gd name="connsiteY4" fmla="*/ 80142 h 2488841"/>
              <a:gd name="connsiteX5" fmla="*/ 6070841 w 6830714"/>
              <a:gd name="connsiteY5" fmla="*/ 180181 h 2488841"/>
              <a:gd name="connsiteX6" fmla="*/ 6772693 w 6830714"/>
              <a:gd name="connsiteY6" fmla="*/ 1001592 h 2488841"/>
              <a:gd name="connsiteX7" fmla="*/ 6123669 w 6830714"/>
              <a:gd name="connsiteY7" fmla="*/ 2086895 h 2488841"/>
              <a:gd name="connsiteX8" fmla="*/ 2046460 w 6830714"/>
              <a:gd name="connsiteY8" fmla="*/ 2325919 h 2488841"/>
              <a:gd name="connsiteX9" fmla="*/ 1222559 w 6830714"/>
              <a:gd name="connsiteY9" fmla="*/ 2488841 h 2488841"/>
              <a:gd name="connsiteX10" fmla="*/ 1231573 w 6830714"/>
              <a:gd name="connsiteY10" fmla="*/ 2285938 h 2488841"/>
              <a:gd name="connsiteX0" fmla="*/ 1231573 w 6775421"/>
              <a:gd name="connsiteY0" fmla="*/ 2285174 h 2488077"/>
              <a:gd name="connsiteX1" fmla="*/ 496258 w 6775421"/>
              <a:gd name="connsiteY1" fmla="*/ 2151746 h 2488077"/>
              <a:gd name="connsiteX2" fmla="*/ 122177 w 6775421"/>
              <a:gd name="connsiteY2" fmla="*/ 1810374 h 2488077"/>
              <a:gd name="connsiteX3" fmla="*/ 41222 w 6775421"/>
              <a:gd name="connsiteY3" fmla="*/ 817682 h 2488077"/>
              <a:gd name="connsiteX4" fmla="*/ 725648 w 6775421"/>
              <a:gd name="connsiteY4" fmla="*/ 79378 h 2488077"/>
              <a:gd name="connsiteX5" fmla="*/ 6070841 w 6775421"/>
              <a:gd name="connsiteY5" fmla="*/ 179417 h 2488077"/>
              <a:gd name="connsiteX6" fmla="*/ 6772693 w 6775421"/>
              <a:gd name="connsiteY6" fmla="*/ 1000828 h 2488077"/>
              <a:gd name="connsiteX7" fmla="*/ 6123669 w 6775421"/>
              <a:gd name="connsiteY7" fmla="*/ 2086131 h 2488077"/>
              <a:gd name="connsiteX8" fmla="*/ 2046460 w 6775421"/>
              <a:gd name="connsiteY8" fmla="*/ 2325155 h 2488077"/>
              <a:gd name="connsiteX9" fmla="*/ 1222559 w 6775421"/>
              <a:gd name="connsiteY9" fmla="*/ 2488077 h 2488077"/>
              <a:gd name="connsiteX10" fmla="*/ 1231573 w 6775421"/>
              <a:gd name="connsiteY10" fmla="*/ 2285174 h 2488077"/>
              <a:gd name="connsiteX0" fmla="*/ 1231573 w 6851024"/>
              <a:gd name="connsiteY0" fmla="*/ 2287499 h 2490402"/>
              <a:gd name="connsiteX1" fmla="*/ 496258 w 6851024"/>
              <a:gd name="connsiteY1" fmla="*/ 2154071 h 2490402"/>
              <a:gd name="connsiteX2" fmla="*/ 122177 w 6851024"/>
              <a:gd name="connsiteY2" fmla="*/ 1812699 h 2490402"/>
              <a:gd name="connsiteX3" fmla="*/ 41222 w 6851024"/>
              <a:gd name="connsiteY3" fmla="*/ 820007 h 2490402"/>
              <a:gd name="connsiteX4" fmla="*/ 725648 w 6851024"/>
              <a:gd name="connsiteY4" fmla="*/ 81703 h 2490402"/>
              <a:gd name="connsiteX5" fmla="*/ 6070841 w 6851024"/>
              <a:gd name="connsiteY5" fmla="*/ 181742 h 2490402"/>
              <a:gd name="connsiteX6" fmla="*/ 6800142 w 6851024"/>
              <a:gd name="connsiteY6" fmla="*/ 1041768 h 2490402"/>
              <a:gd name="connsiteX7" fmla="*/ 6123669 w 6851024"/>
              <a:gd name="connsiteY7" fmla="*/ 2088456 h 2490402"/>
              <a:gd name="connsiteX8" fmla="*/ 2046460 w 6851024"/>
              <a:gd name="connsiteY8" fmla="*/ 2327480 h 2490402"/>
              <a:gd name="connsiteX9" fmla="*/ 1222559 w 6851024"/>
              <a:gd name="connsiteY9" fmla="*/ 2490402 h 2490402"/>
              <a:gd name="connsiteX10" fmla="*/ 1231573 w 6851024"/>
              <a:gd name="connsiteY10" fmla="*/ 2287499 h 2490402"/>
              <a:gd name="connsiteX0" fmla="*/ 1231573 w 6851024"/>
              <a:gd name="connsiteY0" fmla="*/ 2287499 h 2486130"/>
              <a:gd name="connsiteX1" fmla="*/ 496258 w 6851024"/>
              <a:gd name="connsiteY1" fmla="*/ 2154071 h 2486130"/>
              <a:gd name="connsiteX2" fmla="*/ 122177 w 6851024"/>
              <a:gd name="connsiteY2" fmla="*/ 1812699 h 2486130"/>
              <a:gd name="connsiteX3" fmla="*/ 41222 w 6851024"/>
              <a:gd name="connsiteY3" fmla="*/ 820007 h 2486130"/>
              <a:gd name="connsiteX4" fmla="*/ 725648 w 6851024"/>
              <a:gd name="connsiteY4" fmla="*/ 81703 h 2486130"/>
              <a:gd name="connsiteX5" fmla="*/ 6070841 w 6851024"/>
              <a:gd name="connsiteY5" fmla="*/ 181742 h 2486130"/>
              <a:gd name="connsiteX6" fmla="*/ 6800142 w 6851024"/>
              <a:gd name="connsiteY6" fmla="*/ 1041768 h 2486130"/>
              <a:gd name="connsiteX7" fmla="*/ 6123669 w 6851024"/>
              <a:gd name="connsiteY7" fmla="*/ 2088456 h 2486130"/>
              <a:gd name="connsiteX8" fmla="*/ 2046460 w 6851024"/>
              <a:gd name="connsiteY8" fmla="*/ 2327480 h 2486130"/>
              <a:gd name="connsiteX9" fmla="*/ 1187001 w 6851024"/>
              <a:gd name="connsiteY9" fmla="*/ 2486130 h 2486130"/>
              <a:gd name="connsiteX10" fmla="*/ 1231573 w 6851024"/>
              <a:gd name="connsiteY10" fmla="*/ 2287499 h 2486130"/>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046460 w 6851024"/>
              <a:gd name="connsiteY8" fmla="*/ 2327480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 name="connsiteX0" fmla="*/ 1231573 w 6851024"/>
              <a:gd name="connsiteY0" fmla="*/ 2287499 h 2461764"/>
              <a:gd name="connsiteX1" fmla="*/ 496258 w 6851024"/>
              <a:gd name="connsiteY1" fmla="*/ 2154071 h 2461764"/>
              <a:gd name="connsiteX2" fmla="*/ 122177 w 6851024"/>
              <a:gd name="connsiteY2" fmla="*/ 1812699 h 2461764"/>
              <a:gd name="connsiteX3" fmla="*/ 41222 w 6851024"/>
              <a:gd name="connsiteY3" fmla="*/ 820007 h 2461764"/>
              <a:gd name="connsiteX4" fmla="*/ 725648 w 6851024"/>
              <a:gd name="connsiteY4" fmla="*/ 81703 h 2461764"/>
              <a:gd name="connsiteX5" fmla="*/ 6070841 w 6851024"/>
              <a:gd name="connsiteY5" fmla="*/ 181742 h 2461764"/>
              <a:gd name="connsiteX6" fmla="*/ 6800142 w 6851024"/>
              <a:gd name="connsiteY6" fmla="*/ 1041768 h 2461764"/>
              <a:gd name="connsiteX7" fmla="*/ 6123669 w 6851024"/>
              <a:gd name="connsiteY7" fmla="*/ 2088456 h 2461764"/>
              <a:gd name="connsiteX8" fmla="*/ 2163283 w 6851024"/>
              <a:gd name="connsiteY8" fmla="*/ 2325332 h 2461764"/>
              <a:gd name="connsiteX9" fmla="*/ 1172765 w 6851024"/>
              <a:gd name="connsiteY9" fmla="*/ 2461764 h 2461764"/>
              <a:gd name="connsiteX10" fmla="*/ 1231573 w 6851024"/>
              <a:gd name="connsiteY10" fmla="*/ 2287499 h 246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51024" h="2461764">
                <a:moveTo>
                  <a:pt x="1231573" y="2287499"/>
                </a:moveTo>
                <a:cubicBezTo>
                  <a:pt x="1112336" y="2271169"/>
                  <a:pt x="681157" y="2233204"/>
                  <a:pt x="496258" y="2154071"/>
                </a:cubicBezTo>
                <a:cubicBezTo>
                  <a:pt x="311359" y="2074938"/>
                  <a:pt x="198016" y="2035043"/>
                  <a:pt x="122177" y="1812699"/>
                </a:cubicBezTo>
                <a:cubicBezTo>
                  <a:pt x="46338" y="1590355"/>
                  <a:pt x="-59356" y="1108506"/>
                  <a:pt x="41222" y="820007"/>
                </a:cubicBezTo>
                <a:cubicBezTo>
                  <a:pt x="141800" y="531508"/>
                  <a:pt x="395768" y="136683"/>
                  <a:pt x="725648" y="81703"/>
                </a:cubicBezTo>
                <a:cubicBezTo>
                  <a:pt x="1694758" y="-79792"/>
                  <a:pt x="5058425" y="21731"/>
                  <a:pt x="6070841" y="181742"/>
                </a:cubicBezTo>
                <a:cubicBezTo>
                  <a:pt x="7083257" y="341753"/>
                  <a:pt x="6832799" y="565274"/>
                  <a:pt x="6800142" y="1041768"/>
                </a:cubicBezTo>
                <a:cubicBezTo>
                  <a:pt x="6762524" y="1588400"/>
                  <a:pt x="6896479" y="1874529"/>
                  <a:pt x="6123669" y="2088456"/>
                </a:cubicBezTo>
                <a:cubicBezTo>
                  <a:pt x="5350859" y="2302383"/>
                  <a:pt x="2371629" y="2317340"/>
                  <a:pt x="2163283" y="2325332"/>
                </a:cubicBezTo>
                <a:cubicBezTo>
                  <a:pt x="1581595" y="2463408"/>
                  <a:pt x="1234045" y="2459053"/>
                  <a:pt x="1172765" y="2461764"/>
                </a:cubicBezTo>
                <a:cubicBezTo>
                  <a:pt x="1538023" y="2321109"/>
                  <a:pt x="1231573" y="2287499"/>
                  <a:pt x="1231573" y="2287499"/>
                </a:cubicBezTo>
                <a:close/>
              </a:path>
            </a:pathLst>
          </a:custGeom>
          <a:noFill/>
          <a:ln w="19050" cap="flat">
            <a:solidFill>
              <a:schemeClr val="tx1"/>
            </a:solid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CD9E833B-71C6-4E5A-8EE9-2F5C6CF093D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295116">
            <a:off x="776088" y="584312"/>
            <a:ext cx="4653004" cy="3398069"/>
          </a:xfrm>
          <a:custGeom>
            <a:avLst/>
            <a:gdLst>
              <a:gd name="connsiteX0" fmla="*/ 986774 w 5065355"/>
              <a:gd name="connsiteY0" fmla="*/ 0 h 3864077"/>
              <a:gd name="connsiteX1" fmla="*/ 1598492 w 5065355"/>
              <a:gd name="connsiteY1" fmla="*/ 571743 h 3864077"/>
              <a:gd name="connsiteX2" fmla="*/ 4623587 w 5065355"/>
              <a:gd name="connsiteY2" fmla="*/ 815032 h 3864077"/>
              <a:gd name="connsiteX3" fmla="*/ 5045794 w 5065355"/>
              <a:gd name="connsiteY3" fmla="*/ 2583837 h 3864077"/>
              <a:gd name="connsiteX4" fmla="*/ 5065097 w 5065355"/>
              <a:gd name="connsiteY4" fmla="*/ 3007422 h 3864077"/>
              <a:gd name="connsiteX5" fmla="*/ 5064540 w 5065355"/>
              <a:gd name="connsiteY5" fmla="*/ 3083457 h 3864077"/>
              <a:gd name="connsiteX6" fmla="*/ 5065355 w 5065355"/>
              <a:gd name="connsiteY6" fmla="*/ 3093208 h 3864077"/>
              <a:gd name="connsiteX7" fmla="*/ 5059336 w 5065355"/>
              <a:gd name="connsiteY7" fmla="*/ 3165214 h 3864077"/>
              <a:gd name="connsiteX8" fmla="*/ 5058896 w 5065355"/>
              <a:gd name="connsiteY8" fmla="*/ 3171406 h 3864077"/>
              <a:gd name="connsiteX9" fmla="*/ 5058773 w 5065355"/>
              <a:gd name="connsiteY9" fmla="*/ 3171941 h 3864077"/>
              <a:gd name="connsiteX10" fmla="*/ 5057188 w 5065355"/>
              <a:gd name="connsiteY10" fmla="*/ 3190910 h 3864077"/>
              <a:gd name="connsiteX11" fmla="*/ 5033762 w 5065355"/>
              <a:gd name="connsiteY11" fmla="*/ 3281910 h 3864077"/>
              <a:gd name="connsiteX12" fmla="*/ 5033487 w 5065355"/>
              <a:gd name="connsiteY12" fmla="*/ 3282522 h 3864077"/>
              <a:gd name="connsiteX13" fmla="*/ 5027369 w 5065355"/>
              <a:gd name="connsiteY13" fmla="*/ 3309275 h 3864077"/>
              <a:gd name="connsiteX14" fmla="*/ 4908386 w 5065355"/>
              <a:gd name="connsiteY14" fmla="*/ 3476562 h 3864077"/>
              <a:gd name="connsiteX15" fmla="*/ 4902444 w 5065355"/>
              <a:gd name="connsiteY15" fmla="*/ 3480940 h 3864077"/>
              <a:gd name="connsiteX16" fmla="*/ 4888108 w 5065355"/>
              <a:gd name="connsiteY16" fmla="*/ 3495204 h 3864077"/>
              <a:gd name="connsiteX17" fmla="*/ 4819819 w 5065355"/>
              <a:gd name="connsiteY17" fmla="*/ 3539901 h 3864077"/>
              <a:gd name="connsiteX18" fmla="*/ 4806748 w 5065355"/>
              <a:gd name="connsiteY18" fmla="*/ 3544794 h 3864077"/>
              <a:gd name="connsiteX19" fmla="*/ 4765129 w 5065355"/>
              <a:gd name="connsiteY19" fmla="*/ 3568040 h 3864077"/>
              <a:gd name="connsiteX20" fmla="*/ 4426673 w 5065355"/>
              <a:gd name="connsiteY20" fmla="*/ 3685984 h 3864077"/>
              <a:gd name="connsiteX21" fmla="*/ 534075 w 5065355"/>
              <a:gd name="connsiteY21" fmla="*/ 3761757 h 3864077"/>
              <a:gd name="connsiteX22" fmla="*/ 451805 w 5065355"/>
              <a:gd name="connsiteY22" fmla="*/ 3738960 h 3864077"/>
              <a:gd name="connsiteX23" fmla="*/ 417467 w 5065355"/>
              <a:gd name="connsiteY23" fmla="*/ 3743134 h 3864077"/>
              <a:gd name="connsiteX24" fmla="*/ 47039 w 5065355"/>
              <a:gd name="connsiteY24" fmla="*/ 3447046 h 3864077"/>
              <a:gd name="connsiteX25" fmla="*/ 38763 w 5065355"/>
              <a:gd name="connsiteY25" fmla="*/ 3414896 h 3864077"/>
              <a:gd name="connsiteX26" fmla="*/ 28376 w 5065355"/>
              <a:gd name="connsiteY26" fmla="*/ 3388641 h 3864077"/>
              <a:gd name="connsiteX27" fmla="*/ 14642 w 5065355"/>
              <a:gd name="connsiteY27" fmla="*/ 2681940 h 3864077"/>
              <a:gd name="connsiteX28" fmla="*/ 141525 w 5065355"/>
              <a:gd name="connsiteY28" fmla="*/ 1290513 h 3864077"/>
              <a:gd name="connsiteX29" fmla="*/ 968842 w 5065355"/>
              <a:gd name="connsiteY29" fmla="*/ 590018 h 3864077"/>
              <a:gd name="connsiteX30" fmla="*/ 986774 w 5065355"/>
              <a:gd name="connsiteY30" fmla="*/ 0 h 3864077"/>
              <a:gd name="connsiteX0" fmla="*/ 986774 w 5065355"/>
              <a:gd name="connsiteY0" fmla="*/ 0 h 3852421"/>
              <a:gd name="connsiteX1" fmla="*/ 1598492 w 5065355"/>
              <a:gd name="connsiteY1" fmla="*/ 571743 h 3852421"/>
              <a:gd name="connsiteX2" fmla="*/ 4623587 w 5065355"/>
              <a:gd name="connsiteY2" fmla="*/ 815032 h 3852421"/>
              <a:gd name="connsiteX3" fmla="*/ 5045794 w 5065355"/>
              <a:gd name="connsiteY3" fmla="*/ 2583837 h 3852421"/>
              <a:gd name="connsiteX4" fmla="*/ 5065097 w 5065355"/>
              <a:gd name="connsiteY4" fmla="*/ 3007422 h 3852421"/>
              <a:gd name="connsiteX5" fmla="*/ 5064540 w 5065355"/>
              <a:gd name="connsiteY5" fmla="*/ 3083457 h 3852421"/>
              <a:gd name="connsiteX6" fmla="*/ 5065355 w 5065355"/>
              <a:gd name="connsiteY6" fmla="*/ 3093208 h 3852421"/>
              <a:gd name="connsiteX7" fmla="*/ 5059336 w 5065355"/>
              <a:gd name="connsiteY7" fmla="*/ 3165214 h 3852421"/>
              <a:gd name="connsiteX8" fmla="*/ 5058896 w 5065355"/>
              <a:gd name="connsiteY8" fmla="*/ 3171406 h 3852421"/>
              <a:gd name="connsiteX9" fmla="*/ 5058773 w 5065355"/>
              <a:gd name="connsiteY9" fmla="*/ 3171941 h 3852421"/>
              <a:gd name="connsiteX10" fmla="*/ 5057188 w 5065355"/>
              <a:gd name="connsiteY10" fmla="*/ 3190910 h 3852421"/>
              <a:gd name="connsiteX11" fmla="*/ 5033762 w 5065355"/>
              <a:gd name="connsiteY11" fmla="*/ 3281910 h 3852421"/>
              <a:gd name="connsiteX12" fmla="*/ 5033487 w 5065355"/>
              <a:gd name="connsiteY12" fmla="*/ 3282522 h 3852421"/>
              <a:gd name="connsiteX13" fmla="*/ 5027369 w 5065355"/>
              <a:gd name="connsiteY13" fmla="*/ 3309275 h 3852421"/>
              <a:gd name="connsiteX14" fmla="*/ 4908386 w 5065355"/>
              <a:gd name="connsiteY14" fmla="*/ 3476562 h 3852421"/>
              <a:gd name="connsiteX15" fmla="*/ 4902444 w 5065355"/>
              <a:gd name="connsiteY15" fmla="*/ 3480940 h 3852421"/>
              <a:gd name="connsiteX16" fmla="*/ 4888108 w 5065355"/>
              <a:gd name="connsiteY16" fmla="*/ 3495204 h 3852421"/>
              <a:gd name="connsiteX17" fmla="*/ 4819819 w 5065355"/>
              <a:gd name="connsiteY17" fmla="*/ 3539901 h 3852421"/>
              <a:gd name="connsiteX18" fmla="*/ 4806748 w 5065355"/>
              <a:gd name="connsiteY18" fmla="*/ 3544794 h 3852421"/>
              <a:gd name="connsiteX19" fmla="*/ 4765129 w 5065355"/>
              <a:gd name="connsiteY19" fmla="*/ 3568040 h 3852421"/>
              <a:gd name="connsiteX20" fmla="*/ 4426673 w 5065355"/>
              <a:gd name="connsiteY20" fmla="*/ 3685984 h 3852421"/>
              <a:gd name="connsiteX21" fmla="*/ 904564 w 5065355"/>
              <a:gd name="connsiteY21" fmla="*/ 3793288 h 3852421"/>
              <a:gd name="connsiteX22" fmla="*/ 451805 w 5065355"/>
              <a:gd name="connsiteY22" fmla="*/ 3738960 h 3852421"/>
              <a:gd name="connsiteX23" fmla="*/ 417467 w 5065355"/>
              <a:gd name="connsiteY23" fmla="*/ 3743134 h 3852421"/>
              <a:gd name="connsiteX24" fmla="*/ 47039 w 5065355"/>
              <a:gd name="connsiteY24" fmla="*/ 3447046 h 3852421"/>
              <a:gd name="connsiteX25" fmla="*/ 38763 w 5065355"/>
              <a:gd name="connsiteY25" fmla="*/ 3414896 h 3852421"/>
              <a:gd name="connsiteX26" fmla="*/ 28376 w 5065355"/>
              <a:gd name="connsiteY26" fmla="*/ 3388641 h 3852421"/>
              <a:gd name="connsiteX27" fmla="*/ 14642 w 5065355"/>
              <a:gd name="connsiteY27" fmla="*/ 2681940 h 3852421"/>
              <a:gd name="connsiteX28" fmla="*/ 141525 w 5065355"/>
              <a:gd name="connsiteY28" fmla="*/ 1290513 h 3852421"/>
              <a:gd name="connsiteX29" fmla="*/ 968842 w 5065355"/>
              <a:gd name="connsiteY29" fmla="*/ 590018 h 3852421"/>
              <a:gd name="connsiteX30" fmla="*/ 986774 w 5065355"/>
              <a:gd name="connsiteY30" fmla="*/ 0 h 3852421"/>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765129 w 5065355"/>
              <a:gd name="connsiteY19" fmla="*/ 3568040 h 3899315"/>
              <a:gd name="connsiteX20" fmla="*/ 4229604 w 5065355"/>
              <a:gd name="connsiteY20" fmla="*/ 3851522 h 3899315"/>
              <a:gd name="connsiteX21" fmla="*/ 904564 w 5065355"/>
              <a:gd name="connsiteY21" fmla="*/ 3793288 h 3899315"/>
              <a:gd name="connsiteX22" fmla="*/ 451805 w 5065355"/>
              <a:gd name="connsiteY22" fmla="*/ 3738960 h 3899315"/>
              <a:gd name="connsiteX23" fmla="*/ 417467 w 5065355"/>
              <a:gd name="connsiteY23" fmla="*/ 3743134 h 3899315"/>
              <a:gd name="connsiteX24" fmla="*/ 47039 w 5065355"/>
              <a:gd name="connsiteY24" fmla="*/ 3447046 h 3899315"/>
              <a:gd name="connsiteX25" fmla="*/ 38763 w 5065355"/>
              <a:gd name="connsiteY25" fmla="*/ 3414896 h 3899315"/>
              <a:gd name="connsiteX26" fmla="*/ 28376 w 5065355"/>
              <a:gd name="connsiteY26" fmla="*/ 3388641 h 3899315"/>
              <a:gd name="connsiteX27" fmla="*/ 14642 w 5065355"/>
              <a:gd name="connsiteY27" fmla="*/ 2681940 h 3899315"/>
              <a:gd name="connsiteX28" fmla="*/ 141525 w 5065355"/>
              <a:gd name="connsiteY28" fmla="*/ 1290513 h 3899315"/>
              <a:gd name="connsiteX29" fmla="*/ 968842 w 5065355"/>
              <a:gd name="connsiteY29" fmla="*/ 590018 h 3899315"/>
              <a:gd name="connsiteX30" fmla="*/ 986774 w 5065355"/>
              <a:gd name="connsiteY30" fmla="*/ 0 h 3899315"/>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765129 w 5065355"/>
              <a:gd name="connsiteY19" fmla="*/ 3568040 h 3899315"/>
              <a:gd name="connsiteX20" fmla="*/ 4229604 w 5065355"/>
              <a:gd name="connsiteY20" fmla="*/ 3851522 h 3899315"/>
              <a:gd name="connsiteX21" fmla="*/ 904564 w 5065355"/>
              <a:gd name="connsiteY21" fmla="*/ 3793288 h 3899315"/>
              <a:gd name="connsiteX22" fmla="*/ 451805 w 5065355"/>
              <a:gd name="connsiteY22" fmla="*/ 3738960 h 3899315"/>
              <a:gd name="connsiteX23" fmla="*/ 417467 w 5065355"/>
              <a:gd name="connsiteY23" fmla="*/ 3743134 h 3899315"/>
              <a:gd name="connsiteX24" fmla="*/ 47039 w 5065355"/>
              <a:gd name="connsiteY24" fmla="*/ 3447046 h 3899315"/>
              <a:gd name="connsiteX25" fmla="*/ 38763 w 5065355"/>
              <a:gd name="connsiteY25" fmla="*/ 3414896 h 3899315"/>
              <a:gd name="connsiteX26" fmla="*/ 28376 w 5065355"/>
              <a:gd name="connsiteY26" fmla="*/ 3388641 h 3899315"/>
              <a:gd name="connsiteX27" fmla="*/ 14642 w 5065355"/>
              <a:gd name="connsiteY27" fmla="*/ 2681940 h 3899315"/>
              <a:gd name="connsiteX28" fmla="*/ 141525 w 5065355"/>
              <a:gd name="connsiteY28" fmla="*/ 1290513 h 3899315"/>
              <a:gd name="connsiteX29" fmla="*/ 968842 w 5065355"/>
              <a:gd name="connsiteY29" fmla="*/ 590018 h 3899315"/>
              <a:gd name="connsiteX30" fmla="*/ 986774 w 5065355"/>
              <a:gd name="connsiteY30" fmla="*/ 0 h 3899315"/>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229604 w 5065355"/>
              <a:gd name="connsiteY19" fmla="*/ 3851522 h 3899315"/>
              <a:gd name="connsiteX20" fmla="*/ 904564 w 5065355"/>
              <a:gd name="connsiteY20" fmla="*/ 3793288 h 3899315"/>
              <a:gd name="connsiteX21" fmla="*/ 451805 w 5065355"/>
              <a:gd name="connsiteY21" fmla="*/ 3738960 h 3899315"/>
              <a:gd name="connsiteX22" fmla="*/ 417467 w 5065355"/>
              <a:gd name="connsiteY22" fmla="*/ 3743134 h 3899315"/>
              <a:gd name="connsiteX23" fmla="*/ 47039 w 5065355"/>
              <a:gd name="connsiteY23" fmla="*/ 3447046 h 3899315"/>
              <a:gd name="connsiteX24" fmla="*/ 38763 w 5065355"/>
              <a:gd name="connsiteY24" fmla="*/ 3414896 h 3899315"/>
              <a:gd name="connsiteX25" fmla="*/ 28376 w 5065355"/>
              <a:gd name="connsiteY25" fmla="*/ 3388641 h 3899315"/>
              <a:gd name="connsiteX26" fmla="*/ 14642 w 5065355"/>
              <a:gd name="connsiteY26" fmla="*/ 2681940 h 3899315"/>
              <a:gd name="connsiteX27" fmla="*/ 141525 w 5065355"/>
              <a:gd name="connsiteY27" fmla="*/ 1290513 h 3899315"/>
              <a:gd name="connsiteX28" fmla="*/ 968842 w 5065355"/>
              <a:gd name="connsiteY28" fmla="*/ 590018 h 3899315"/>
              <a:gd name="connsiteX29" fmla="*/ 986774 w 5065355"/>
              <a:gd name="connsiteY29" fmla="*/ 0 h 3899315"/>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5027369 w 5065355"/>
              <a:gd name="connsiteY13" fmla="*/ 3309275 h 3885853"/>
              <a:gd name="connsiteX14" fmla="*/ 4908386 w 5065355"/>
              <a:gd name="connsiteY14" fmla="*/ 3476562 h 3885853"/>
              <a:gd name="connsiteX15" fmla="*/ 4902444 w 5065355"/>
              <a:gd name="connsiteY15" fmla="*/ 3480940 h 3885853"/>
              <a:gd name="connsiteX16" fmla="*/ 4888108 w 5065355"/>
              <a:gd name="connsiteY16" fmla="*/ 3495204 h 3885853"/>
              <a:gd name="connsiteX17" fmla="*/ 4819819 w 5065355"/>
              <a:gd name="connsiteY17" fmla="*/ 3539901 h 3885853"/>
              <a:gd name="connsiteX18" fmla="*/ 4735804 w 5065355"/>
              <a:gd name="connsiteY18" fmla="*/ 3804925 h 3885853"/>
              <a:gd name="connsiteX19" fmla="*/ 4229604 w 5065355"/>
              <a:gd name="connsiteY19" fmla="*/ 3851522 h 3885853"/>
              <a:gd name="connsiteX20" fmla="*/ 904564 w 5065355"/>
              <a:gd name="connsiteY20" fmla="*/ 3793288 h 3885853"/>
              <a:gd name="connsiteX21" fmla="*/ 451805 w 5065355"/>
              <a:gd name="connsiteY21" fmla="*/ 3738960 h 3885853"/>
              <a:gd name="connsiteX22" fmla="*/ 417467 w 5065355"/>
              <a:gd name="connsiteY22" fmla="*/ 3743134 h 3885853"/>
              <a:gd name="connsiteX23" fmla="*/ 47039 w 5065355"/>
              <a:gd name="connsiteY23" fmla="*/ 3447046 h 3885853"/>
              <a:gd name="connsiteX24" fmla="*/ 38763 w 5065355"/>
              <a:gd name="connsiteY24" fmla="*/ 3414896 h 3885853"/>
              <a:gd name="connsiteX25" fmla="*/ 28376 w 5065355"/>
              <a:gd name="connsiteY25" fmla="*/ 3388641 h 3885853"/>
              <a:gd name="connsiteX26" fmla="*/ 14642 w 5065355"/>
              <a:gd name="connsiteY26" fmla="*/ 2681940 h 3885853"/>
              <a:gd name="connsiteX27" fmla="*/ 141525 w 5065355"/>
              <a:gd name="connsiteY27" fmla="*/ 1290513 h 3885853"/>
              <a:gd name="connsiteX28" fmla="*/ 968842 w 5065355"/>
              <a:gd name="connsiteY28" fmla="*/ 590018 h 3885853"/>
              <a:gd name="connsiteX29" fmla="*/ 986774 w 5065355"/>
              <a:gd name="connsiteY29"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5027369 w 5065355"/>
              <a:gd name="connsiteY13" fmla="*/ 3309275 h 3885853"/>
              <a:gd name="connsiteX14" fmla="*/ 4908386 w 5065355"/>
              <a:gd name="connsiteY14" fmla="*/ 3476562 h 3885853"/>
              <a:gd name="connsiteX15" fmla="*/ 4902444 w 5065355"/>
              <a:gd name="connsiteY15" fmla="*/ 3480940 h 3885853"/>
              <a:gd name="connsiteX16" fmla="*/ 4819819 w 5065355"/>
              <a:gd name="connsiteY16" fmla="*/ 3539901 h 3885853"/>
              <a:gd name="connsiteX17" fmla="*/ 4735804 w 5065355"/>
              <a:gd name="connsiteY17" fmla="*/ 3804925 h 3885853"/>
              <a:gd name="connsiteX18" fmla="*/ 4229604 w 5065355"/>
              <a:gd name="connsiteY18" fmla="*/ 3851522 h 3885853"/>
              <a:gd name="connsiteX19" fmla="*/ 904564 w 5065355"/>
              <a:gd name="connsiteY19" fmla="*/ 3793288 h 3885853"/>
              <a:gd name="connsiteX20" fmla="*/ 451805 w 5065355"/>
              <a:gd name="connsiteY20" fmla="*/ 3738960 h 3885853"/>
              <a:gd name="connsiteX21" fmla="*/ 417467 w 5065355"/>
              <a:gd name="connsiteY21" fmla="*/ 3743134 h 3885853"/>
              <a:gd name="connsiteX22" fmla="*/ 47039 w 5065355"/>
              <a:gd name="connsiteY22" fmla="*/ 3447046 h 3885853"/>
              <a:gd name="connsiteX23" fmla="*/ 38763 w 5065355"/>
              <a:gd name="connsiteY23" fmla="*/ 3414896 h 3885853"/>
              <a:gd name="connsiteX24" fmla="*/ 28376 w 5065355"/>
              <a:gd name="connsiteY24" fmla="*/ 3388641 h 3885853"/>
              <a:gd name="connsiteX25" fmla="*/ 14642 w 5065355"/>
              <a:gd name="connsiteY25" fmla="*/ 2681940 h 3885853"/>
              <a:gd name="connsiteX26" fmla="*/ 141525 w 5065355"/>
              <a:gd name="connsiteY26" fmla="*/ 1290513 h 3885853"/>
              <a:gd name="connsiteX27" fmla="*/ 968842 w 5065355"/>
              <a:gd name="connsiteY27" fmla="*/ 590018 h 3885853"/>
              <a:gd name="connsiteX28" fmla="*/ 986774 w 5065355"/>
              <a:gd name="connsiteY28"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4908386 w 5065355"/>
              <a:gd name="connsiteY13" fmla="*/ 3476562 h 3885853"/>
              <a:gd name="connsiteX14" fmla="*/ 4902444 w 5065355"/>
              <a:gd name="connsiteY14" fmla="*/ 3480940 h 3885853"/>
              <a:gd name="connsiteX15" fmla="*/ 4819819 w 5065355"/>
              <a:gd name="connsiteY15" fmla="*/ 3539901 h 3885853"/>
              <a:gd name="connsiteX16" fmla="*/ 4735804 w 5065355"/>
              <a:gd name="connsiteY16" fmla="*/ 3804925 h 3885853"/>
              <a:gd name="connsiteX17" fmla="*/ 4229604 w 5065355"/>
              <a:gd name="connsiteY17" fmla="*/ 3851522 h 3885853"/>
              <a:gd name="connsiteX18" fmla="*/ 904564 w 5065355"/>
              <a:gd name="connsiteY18" fmla="*/ 3793288 h 3885853"/>
              <a:gd name="connsiteX19" fmla="*/ 451805 w 5065355"/>
              <a:gd name="connsiteY19" fmla="*/ 3738960 h 3885853"/>
              <a:gd name="connsiteX20" fmla="*/ 417467 w 5065355"/>
              <a:gd name="connsiteY20" fmla="*/ 3743134 h 3885853"/>
              <a:gd name="connsiteX21" fmla="*/ 47039 w 5065355"/>
              <a:gd name="connsiteY21" fmla="*/ 3447046 h 3885853"/>
              <a:gd name="connsiteX22" fmla="*/ 38763 w 5065355"/>
              <a:gd name="connsiteY22" fmla="*/ 3414896 h 3885853"/>
              <a:gd name="connsiteX23" fmla="*/ 28376 w 5065355"/>
              <a:gd name="connsiteY23" fmla="*/ 3388641 h 3885853"/>
              <a:gd name="connsiteX24" fmla="*/ 14642 w 5065355"/>
              <a:gd name="connsiteY24" fmla="*/ 2681940 h 3885853"/>
              <a:gd name="connsiteX25" fmla="*/ 141525 w 5065355"/>
              <a:gd name="connsiteY25" fmla="*/ 1290513 h 3885853"/>
              <a:gd name="connsiteX26" fmla="*/ 968842 w 5065355"/>
              <a:gd name="connsiteY26" fmla="*/ 590018 h 3885853"/>
              <a:gd name="connsiteX27" fmla="*/ 986774 w 5065355"/>
              <a:gd name="connsiteY27"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4908386 w 5065355"/>
              <a:gd name="connsiteY12" fmla="*/ 3476562 h 3885853"/>
              <a:gd name="connsiteX13" fmla="*/ 4902444 w 5065355"/>
              <a:gd name="connsiteY13" fmla="*/ 3480940 h 3885853"/>
              <a:gd name="connsiteX14" fmla="*/ 4819819 w 5065355"/>
              <a:gd name="connsiteY14" fmla="*/ 3539901 h 3885853"/>
              <a:gd name="connsiteX15" fmla="*/ 4735804 w 5065355"/>
              <a:gd name="connsiteY15" fmla="*/ 3804925 h 3885853"/>
              <a:gd name="connsiteX16" fmla="*/ 4229604 w 5065355"/>
              <a:gd name="connsiteY16" fmla="*/ 3851522 h 3885853"/>
              <a:gd name="connsiteX17" fmla="*/ 904564 w 5065355"/>
              <a:gd name="connsiteY17" fmla="*/ 3793288 h 3885853"/>
              <a:gd name="connsiteX18" fmla="*/ 451805 w 5065355"/>
              <a:gd name="connsiteY18" fmla="*/ 3738960 h 3885853"/>
              <a:gd name="connsiteX19" fmla="*/ 417467 w 5065355"/>
              <a:gd name="connsiteY19" fmla="*/ 3743134 h 3885853"/>
              <a:gd name="connsiteX20" fmla="*/ 47039 w 5065355"/>
              <a:gd name="connsiteY20" fmla="*/ 3447046 h 3885853"/>
              <a:gd name="connsiteX21" fmla="*/ 38763 w 5065355"/>
              <a:gd name="connsiteY21" fmla="*/ 3414896 h 3885853"/>
              <a:gd name="connsiteX22" fmla="*/ 28376 w 5065355"/>
              <a:gd name="connsiteY22" fmla="*/ 3388641 h 3885853"/>
              <a:gd name="connsiteX23" fmla="*/ 14642 w 5065355"/>
              <a:gd name="connsiteY23" fmla="*/ 2681940 h 3885853"/>
              <a:gd name="connsiteX24" fmla="*/ 141525 w 5065355"/>
              <a:gd name="connsiteY24" fmla="*/ 1290513 h 3885853"/>
              <a:gd name="connsiteX25" fmla="*/ 968842 w 5065355"/>
              <a:gd name="connsiteY25" fmla="*/ 590018 h 3885853"/>
              <a:gd name="connsiteX26" fmla="*/ 986774 w 5065355"/>
              <a:gd name="connsiteY26"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58773 w 5065097"/>
              <a:gd name="connsiteY8" fmla="*/ 3171941 h 3885853"/>
              <a:gd name="connsiteX9" fmla="*/ 5057188 w 5065097"/>
              <a:gd name="connsiteY9" fmla="*/ 3190910 h 3885853"/>
              <a:gd name="connsiteX10" fmla="*/ 5033762 w 5065097"/>
              <a:gd name="connsiteY10" fmla="*/ 3281910 h 3885853"/>
              <a:gd name="connsiteX11" fmla="*/ 4908386 w 5065097"/>
              <a:gd name="connsiteY11" fmla="*/ 3476562 h 3885853"/>
              <a:gd name="connsiteX12" fmla="*/ 4902444 w 5065097"/>
              <a:gd name="connsiteY12" fmla="*/ 3480940 h 3885853"/>
              <a:gd name="connsiteX13" fmla="*/ 4819819 w 5065097"/>
              <a:gd name="connsiteY13" fmla="*/ 3539901 h 3885853"/>
              <a:gd name="connsiteX14" fmla="*/ 4735804 w 5065097"/>
              <a:gd name="connsiteY14" fmla="*/ 3804925 h 3885853"/>
              <a:gd name="connsiteX15" fmla="*/ 4229604 w 5065097"/>
              <a:gd name="connsiteY15" fmla="*/ 3851522 h 3885853"/>
              <a:gd name="connsiteX16" fmla="*/ 904564 w 5065097"/>
              <a:gd name="connsiteY16" fmla="*/ 3793288 h 3885853"/>
              <a:gd name="connsiteX17" fmla="*/ 451805 w 5065097"/>
              <a:gd name="connsiteY17" fmla="*/ 3738960 h 3885853"/>
              <a:gd name="connsiteX18" fmla="*/ 417467 w 5065097"/>
              <a:gd name="connsiteY18" fmla="*/ 3743134 h 3885853"/>
              <a:gd name="connsiteX19" fmla="*/ 47039 w 5065097"/>
              <a:gd name="connsiteY19" fmla="*/ 3447046 h 3885853"/>
              <a:gd name="connsiteX20" fmla="*/ 38763 w 5065097"/>
              <a:gd name="connsiteY20" fmla="*/ 3414896 h 3885853"/>
              <a:gd name="connsiteX21" fmla="*/ 28376 w 5065097"/>
              <a:gd name="connsiteY21" fmla="*/ 3388641 h 3885853"/>
              <a:gd name="connsiteX22" fmla="*/ 14642 w 5065097"/>
              <a:gd name="connsiteY22" fmla="*/ 2681940 h 3885853"/>
              <a:gd name="connsiteX23" fmla="*/ 141525 w 5065097"/>
              <a:gd name="connsiteY23" fmla="*/ 1290513 h 3885853"/>
              <a:gd name="connsiteX24" fmla="*/ 968842 w 5065097"/>
              <a:gd name="connsiteY24" fmla="*/ 590018 h 3885853"/>
              <a:gd name="connsiteX25" fmla="*/ 986774 w 5065097"/>
              <a:gd name="connsiteY25"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58773 w 5065097"/>
              <a:gd name="connsiteY8" fmla="*/ 3171941 h 3885853"/>
              <a:gd name="connsiteX9" fmla="*/ 5033762 w 5065097"/>
              <a:gd name="connsiteY9" fmla="*/ 3281910 h 3885853"/>
              <a:gd name="connsiteX10" fmla="*/ 4908386 w 5065097"/>
              <a:gd name="connsiteY10" fmla="*/ 3476562 h 3885853"/>
              <a:gd name="connsiteX11" fmla="*/ 4902444 w 5065097"/>
              <a:gd name="connsiteY11" fmla="*/ 3480940 h 3885853"/>
              <a:gd name="connsiteX12" fmla="*/ 4819819 w 5065097"/>
              <a:gd name="connsiteY12" fmla="*/ 3539901 h 3885853"/>
              <a:gd name="connsiteX13" fmla="*/ 4735804 w 5065097"/>
              <a:gd name="connsiteY13" fmla="*/ 3804925 h 3885853"/>
              <a:gd name="connsiteX14" fmla="*/ 4229604 w 5065097"/>
              <a:gd name="connsiteY14" fmla="*/ 3851522 h 3885853"/>
              <a:gd name="connsiteX15" fmla="*/ 904564 w 5065097"/>
              <a:gd name="connsiteY15" fmla="*/ 3793288 h 3885853"/>
              <a:gd name="connsiteX16" fmla="*/ 451805 w 5065097"/>
              <a:gd name="connsiteY16" fmla="*/ 3738960 h 3885853"/>
              <a:gd name="connsiteX17" fmla="*/ 417467 w 5065097"/>
              <a:gd name="connsiteY17" fmla="*/ 3743134 h 3885853"/>
              <a:gd name="connsiteX18" fmla="*/ 47039 w 5065097"/>
              <a:gd name="connsiteY18" fmla="*/ 3447046 h 3885853"/>
              <a:gd name="connsiteX19" fmla="*/ 38763 w 5065097"/>
              <a:gd name="connsiteY19" fmla="*/ 3414896 h 3885853"/>
              <a:gd name="connsiteX20" fmla="*/ 28376 w 5065097"/>
              <a:gd name="connsiteY20" fmla="*/ 3388641 h 3885853"/>
              <a:gd name="connsiteX21" fmla="*/ 14642 w 5065097"/>
              <a:gd name="connsiteY21" fmla="*/ 2681940 h 3885853"/>
              <a:gd name="connsiteX22" fmla="*/ 141525 w 5065097"/>
              <a:gd name="connsiteY22" fmla="*/ 1290513 h 3885853"/>
              <a:gd name="connsiteX23" fmla="*/ 968842 w 5065097"/>
              <a:gd name="connsiteY23" fmla="*/ 590018 h 3885853"/>
              <a:gd name="connsiteX24" fmla="*/ 986774 w 5065097"/>
              <a:gd name="connsiteY24"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33762 w 5065097"/>
              <a:gd name="connsiteY8" fmla="*/ 3281910 h 3885853"/>
              <a:gd name="connsiteX9" fmla="*/ 4908386 w 5065097"/>
              <a:gd name="connsiteY9" fmla="*/ 3476562 h 3885853"/>
              <a:gd name="connsiteX10" fmla="*/ 4902444 w 5065097"/>
              <a:gd name="connsiteY10" fmla="*/ 3480940 h 3885853"/>
              <a:gd name="connsiteX11" fmla="*/ 4819819 w 5065097"/>
              <a:gd name="connsiteY11" fmla="*/ 3539901 h 3885853"/>
              <a:gd name="connsiteX12" fmla="*/ 4735804 w 5065097"/>
              <a:gd name="connsiteY12" fmla="*/ 3804925 h 3885853"/>
              <a:gd name="connsiteX13" fmla="*/ 4229604 w 5065097"/>
              <a:gd name="connsiteY13" fmla="*/ 3851522 h 3885853"/>
              <a:gd name="connsiteX14" fmla="*/ 904564 w 5065097"/>
              <a:gd name="connsiteY14" fmla="*/ 3793288 h 3885853"/>
              <a:gd name="connsiteX15" fmla="*/ 451805 w 5065097"/>
              <a:gd name="connsiteY15" fmla="*/ 3738960 h 3885853"/>
              <a:gd name="connsiteX16" fmla="*/ 417467 w 5065097"/>
              <a:gd name="connsiteY16" fmla="*/ 3743134 h 3885853"/>
              <a:gd name="connsiteX17" fmla="*/ 47039 w 5065097"/>
              <a:gd name="connsiteY17" fmla="*/ 3447046 h 3885853"/>
              <a:gd name="connsiteX18" fmla="*/ 38763 w 5065097"/>
              <a:gd name="connsiteY18" fmla="*/ 3414896 h 3885853"/>
              <a:gd name="connsiteX19" fmla="*/ 28376 w 5065097"/>
              <a:gd name="connsiteY19" fmla="*/ 3388641 h 3885853"/>
              <a:gd name="connsiteX20" fmla="*/ 14642 w 5065097"/>
              <a:gd name="connsiteY20" fmla="*/ 2681940 h 3885853"/>
              <a:gd name="connsiteX21" fmla="*/ 141525 w 5065097"/>
              <a:gd name="connsiteY21" fmla="*/ 1290513 h 3885853"/>
              <a:gd name="connsiteX22" fmla="*/ 968842 w 5065097"/>
              <a:gd name="connsiteY22" fmla="*/ 590018 h 3885853"/>
              <a:gd name="connsiteX23" fmla="*/ 986774 w 5065097"/>
              <a:gd name="connsiteY23"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33762 w 5065097"/>
              <a:gd name="connsiteY8" fmla="*/ 3281910 h 3885853"/>
              <a:gd name="connsiteX9" fmla="*/ 4908386 w 5065097"/>
              <a:gd name="connsiteY9" fmla="*/ 3476562 h 3885853"/>
              <a:gd name="connsiteX10" fmla="*/ 4819819 w 5065097"/>
              <a:gd name="connsiteY10" fmla="*/ 3539901 h 3885853"/>
              <a:gd name="connsiteX11" fmla="*/ 4735804 w 5065097"/>
              <a:gd name="connsiteY11" fmla="*/ 3804925 h 3885853"/>
              <a:gd name="connsiteX12" fmla="*/ 4229604 w 5065097"/>
              <a:gd name="connsiteY12" fmla="*/ 3851522 h 3885853"/>
              <a:gd name="connsiteX13" fmla="*/ 904564 w 5065097"/>
              <a:gd name="connsiteY13" fmla="*/ 3793288 h 3885853"/>
              <a:gd name="connsiteX14" fmla="*/ 451805 w 5065097"/>
              <a:gd name="connsiteY14" fmla="*/ 3738960 h 3885853"/>
              <a:gd name="connsiteX15" fmla="*/ 417467 w 5065097"/>
              <a:gd name="connsiteY15" fmla="*/ 3743134 h 3885853"/>
              <a:gd name="connsiteX16" fmla="*/ 47039 w 5065097"/>
              <a:gd name="connsiteY16" fmla="*/ 3447046 h 3885853"/>
              <a:gd name="connsiteX17" fmla="*/ 38763 w 5065097"/>
              <a:gd name="connsiteY17" fmla="*/ 3414896 h 3885853"/>
              <a:gd name="connsiteX18" fmla="*/ 28376 w 5065097"/>
              <a:gd name="connsiteY18" fmla="*/ 3388641 h 3885853"/>
              <a:gd name="connsiteX19" fmla="*/ 14642 w 5065097"/>
              <a:gd name="connsiteY19" fmla="*/ 2681940 h 3885853"/>
              <a:gd name="connsiteX20" fmla="*/ 141525 w 5065097"/>
              <a:gd name="connsiteY20" fmla="*/ 1290513 h 3885853"/>
              <a:gd name="connsiteX21" fmla="*/ 968842 w 5065097"/>
              <a:gd name="connsiteY21" fmla="*/ 590018 h 3885853"/>
              <a:gd name="connsiteX22" fmla="*/ 986774 w 5065097"/>
              <a:gd name="connsiteY22"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08386 w 5065543"/>
              <a:gd name="connsiteY8" fmla="*/ 3476562 h 3885853"/>
              <a:gd name="connsiteX9" fmla="*/ 4819819 w 5065543"/>
              <a:gd name="connsiteY9" fmla="*/ 3539901 h 3885853"/>
              <a:gd name="connsiteX10" fmla="*/ 4735804 w 5065543"/>
              <a:gd name="connsiteY10" fmla="*/ 3804925 h 3885853"/>
              <a:gd name="connsiteX11" fmla="*/ 4229604 w 5065543"/>
              <a:gd name="connsiteY11" fmla="*/ 3851522 h 3885853"/>
              <a:gd name="connsiteX12" fmla="*/ 904564 w 5065543"/>
              <a:gd name="connsiteY12" fmla="*/ 3793288 h 3885853"/>
              <a:gd name="connsiteX13" fmla="*/ 451805 w 5065543"/>
              <a:gd name="connsiteY13" fmla="*/ 3738960 h 3885853"/>
              <a:gd name="connsiteX14" fmla="*/ 417467 w 5065543"/>
              <a:gd name="connsiteY14" fmla="*/ 3743134 h 3885853"/>
              <a:gd name="connsiteX15" fmla="*/ 47039 w 5065543"/>
              <a:gd name="connsiteY15" fmla="*/ 3447046 h 3885853"/>
              <a:gd name="connsiteX16" fmla="*/ 38763 w 5065543"/>
              <a:gd name="connsiteY16" fmla="*/ 3414896 h 3885853"/>
              <a:gd name="connsiteX17" fmla="*/ 28376 w 5065543"/>
              <a:gd name="connsiteY17" fmla="*/ 3388641 h 3885853"/>
              <a:gd name="connsiteX18" fmla="*/ 14642 w 5065543"/>
              <a:gd name="connsiteY18" fmla="*/ 2681940 h 3885853"/>
              <a:gd name="connsiteX19" fmla="*/ 141525 w 5065543"/>
              <a:gd name="connsiteY19" fmla="*/ 1290513 h 3885853"/>
              <a:gd name="connsiteX20" fmla="*/ 968842 w 5065543"/>
              <a:gd name="connsiteY20" fmla="*/ 590018 h 3885853"/>
              <a:gd name="connsiteX21" fmla="*/ 986774 w 5065543"/>
              <a:gd name="connsiteY21"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08386 w 5065543"/>
              <a:gd name="connsiteY8" fmla="*/ 3476562 h 3885853"/>
              <a:gd name="connsiteX9" fmla="*/ 4993239 w 5065543"/>
              <a:gd name="connsiteY9" fmla="*/ 3784266 h 3885853"/>
              <a:gd name="connsiteX10" fmla="*/ 4735804 w 5065543"/>
              <a:gd name="connsiteY10" fmla="*/ 3804925 h 3885853"/>
              <a:gd name="connsiteX11" fmla="*/ 4229604 w 5065543"/>
              <a:gd name="connsiteY11" fmla="*/ 3851522 h 3885853"/>
              <a:gd name="connsiteX12" fmla="*/ 904564 w 5065543"/>
              <a:gd name="connsiteY12" fmla="*/ 3793288 h 3885853"/>
              <a:gd name="connsiteX13" fmla="*/ 451805 w 5065543"/>
              <a:gd name="connsiteY13" fmla="*/ 3738960 h 3885853"/>
              <a:gd name="connsiteX14" fmla="*/ 417467 w 5065543"/>
              <a:gd name="connsiteY14" fmla="*/ 3743134 h 3885853"/>
              <a:gd name="connsiteX15" fmla="*/ 47039 w 5065543"/>
              <a:gd name="connsiteY15" fmla="*/ 3447046 h 3885853"/>
              <a:gd name="connsiteX16" fmla="*/ 38763 w 5065543"/>
              <a:gd name="connsiteY16" fmla="*/ 3414896 h 3885853"/>
              <a:gd name="connsiteX17" fmla="*/ 28376 w 5065543"/>
              <a:gd name="connsiteY17" fmla="*/ 3388641 h 3885853"/>
              <a:gd name="connsiteX18" fmla="*/ 14642 w 5065543"/>
              <a:gd name="connsiteY18" fmla="*/ 2681940 h 3885853"/>
              <a:gd name="connsiteX19" fmla="*/ 141525 w 5065543"/>
              <a:gd name="connsiteY19" fmla="*/ 1290513 h 3885853"/>
              <a:gd name="connsiteX20" fmla="*/ 968842 w 5065543"/>
              <a:gd name="connsiteY20" fmla="*/ 590018 h 3885853"/>
              <a:gd name="connsiteX21" fmla="*/ 986774 w 5065543"/>
              <a:gd name="connsiteY21"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735804 w 5065543"/>
              <a:gd name="connsiteY9" fmla="*/ 3804925 h 3885853"/>
              <a:gd name="connsiteX10" fmla="*/ 4229604 w 5065543"/>
              <a:gd name="connsiteY10" fmla="*/ 3851522 h 3885853"/>
              <a:gd name="connsiteX11" fmla="*/ 904564 w 5065543"/>
              <a:gd name="connsiteY11" fmla="*/ 3793288 h 3885853"/>
              <a:gd name="connsiteX12" fmla="*/ 451805 w 5065543"/>
              <a:gd name="connsiteY12" fmla="*/ 3738960 h 3885853"/>
              <a:gd name="connsiteX13" fmla="*/ 417467 w 5065543"/>
              <a:gd name="connsiteY13" fmla="*/ 3743134 h 3885853"/>
              <a:gd name="connsiteX14" fmla="*/ 47039 w 5065543"/>
              <a:gd name="connsiteY14" fmla="*/ 3447046 h 3885853"/>
              <a:gd name="connsiteX15" fmla="*/ 38763 w 5065543"/>
              <a:gd name="connsiteY15" fmla="*/ 3414896 h 3885853"/>
              <a:gd name="connsiteX16" fmla="*/ 28376 w 5065543"/>
              <a:gd name="connsiteY16" fmla="*/ 3388641 h 3885853"/>
              <a:gd name="connsiteX17" fmla="*/ 14642 w 5065543"/>
              <a:gd name="connsiteY17" fmla="*/ 2681940 h 3885853"/>
              <a:gd name="connsiteX18" fmla="*/ 141525 w 5065543"/>
              <a:gd name="connsiteY18" fmla="*/ 1290513 h 3885853"/>
              <a:gd name="connsiteX19" fmla="*/ 968842 w 5065543"/>
              <a:gd name="connsiteY19" fmla="*/ 590018 h 3885853"/>
              <a:gd name="connsiteX20" fmla="*/ 986774 w 5065543"/>
              <a:gd name="connsiteY20"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4993239 w 5065543"/>
              <a:gd name="connsiteY7" fmla="*/ 3784266 h 3885853"/>
              <a:gd name="connsiteX8" fmla="*/ 4229604 w 5065543"/>
              <a:gd name="connsiteY8" fmla="*/ 3851522 h 3885853"/>
              <a:gd name="connsiteX9" fmla="*/ 904564 w 5065543"/>
              <a:gd name="connsiteY9" fmla="*/ 3793288 h 3885853"/>
              <a:gd name="connsiteX10" fmla="*/ 451805 w 5065543"/>
              <a:gd name="connsiteY10" fmla="*/ 3738960 h 3885853"/>
              <a:gd name="connsiteX11" fmla="*/ 417467 w 5065543"/>
              <a:gd name="connsiteY11" fmla="*/ 3743134 h 3885853"/>
              <a:gd name="connsiteX12" fmla="*/ 47039 w 5065543"/>
              <a:gd name="connsiteY12" fmla="*/ 3447046 h 3885853"/>
              <a:gd name="connsiteX13" fmla="*/ 38763 w 5065543"/>
              <a:gd name="connsiteY13" fmla="*/ 3414896 h 3885853"/>
              <a:gd name="connsiteX14" fmla="*/ 28376 w 5065543"/>
              <a:gd name="connsiteY14" fmla="*/ 3388641 h 3885853"/>
              <a:gd name="connsiteX15" fmla="*/ 14642 w 5065543"/>
              <a:gd name="connsiteY15" fmla="*/ 2681940 h 3885853"/>
              <a:gd name="connsiteX16" fmla="*/ 141525 w 5065543"/>
              <a:gd name="connsiteY16" fmla="*/ 1290513 h 3885853"/>
              <a:gd name="connsiteX17" fmla="*/ 968842 w 5065543"/>
              <a:gd name="connsiteY17" fmla="*/ 590018 h 3885853"/>
              <a:gd name="connsiteX18" fmla="*/ 986774 w 5065543"/>
              <a:gd name="connsiteY18" fmla="*/ 0 h 3885853"/>
              <a:gd name="connsiteX0" fmla="*/ 986774 w 5073884"/>
              <a:gd name="connsiteY0" fmla="*/ 0 h 3885853"/>
              <a:gd name="connsiteX1" fmla="*/ 1598492 w 5073884"/>
              <a:gd name="connsiteY1" fmla="*/ 571743 h 3885853"/>
              <a:gd name="connsiteX2" fmla="*/ 4623587 w 5073884"/>
              <a:gd name="connsiteY2" fmla="*/ 815032 h 3885853"/>
              <a:gd name="connsiteX3" fmla="*/ 5045794 w 5073884"/>
              <a:gd name="connsiteY3" fmla="*/ 2583837 h 3885853"/>
              <a:gd name="connsiteX4" fmla="*/ 5065097 w 5073884"/>
              <a:gd name="connsiteY4" fmla="*/ 3007422 h 3885853"/>
              <a:gd name="connsiteX5" fmla="*/ 5059336 w 5073884"/>
              <a:gd name="connsiteY5" fmla="*/ 3165214 h 3885853"/>
              <a:gd name="connsiteX6" fmla="*/ 4993239 w 5073884"/>
              <a:gd name="connsiteY6" fmla="*/ 3784266 h 3885853"/>
              <a:gd name="connsiteX7" fmla="*/ 4229604 w 5073884"/>
              <a:gd name="connsiteY7" fmla="*/ 3851522 h 3885853"/>
              <a:gd name="connsiteX8" fmla="*/ 904564 w 5073884"/>
              <a:gd name="connsiteY8" fmla="*/ 3793288 h 3885853"/>
              <a:gd name="connsiteX9" fmla="*/ 451805 w 5073884"/>
              <a:gd name="connsiteY9" fmla="*/ 3738960 h 3885853"/>
              <a:gd name="connsiteX10" fmla="*/ 417467 w 5073884"/>
              <a:gd name="connsiteY10" fmla="*/ 3743134 h 3885853"/>
              <a:gd name="connsiteX11" fmla="*/ 47039 w 5073884"/>
              <a:gd name="connsiteY11" fmla="*/ 3447046 h 3885853"/>
              <a:gd name="connsiteX12" fmla="*/ 38763 w 5073884"/>
              <a:gd name="connsiteY12" fmla="*/ 3414896 h 3885853"/>
              <a:gd name="connsiteX13" fmla="*/ 28376 w 5073884"/>
              <a:gd name="connsiteY13" fmla="*/ 3388641 h 3885853"/>
              <a:gd name="connsiteX14" fmla="*/ 14642 w 5073884"/>
              <a:gd name="connsiteY14" fmla="*/ 2681940 h 3885853"/>
              <a:gd name="connsiteX15" fmla="*/ 141525 w 5073884"/>
              <a:gd name="connsiteY15" fmla="*/ 1290513 h 3885853"/>
              <a:gd name="connsiteX16" fmla="*/ 968842 w 5073884"/>
              <a:gd name="connsiteY16" fmla="*/ 590018 h 3885853"/>
              <a:gd name="connsiteX17" fmla="*/ 986774 w 5073884"/>
              <a:gd name="connsiteY17" fmla="*/ 0 h 3885853"/>
              <a:gd name="connsiteX0" fmla="*/ 986774 w 5078114"/>
              <a:gd name="connsiteY0" fmla="*/ 0 h 3885853"/>
              <a:gd name="connsiteX1" fmla="*/ 1598492 w 5078114"/>
              <a:gd name="connsiteY1" fmla="*/ 571743 h 3885853"/>
              <a:gd name="connsiteX2" fmla="*/ 4623587 w 5078114"/>
              <a:gd name="connsiteY2" fmla="*/ 815032 h 3885853"/>
              <a:gd name="connsiteX3" fmla="*/ 5045794 w 5078114"/>
              <a:gd name="connsiteY3" fmla="*/ 2583837 h 3885853"/>
              <a:gd name="connsiteX4" fmla="*/ 5065097 w 5078114"/>
              <a:gd name="connsiteY4" fmla="*/ 3007422 h 3885853"/>
              <a:gd name="connsiteX5" fmla="*/ 4993239 w 5078114"/>
              <a:gd name="connsiteY5" fmla="*/ 3784266 h 3885853"/>
              <a:gd name="connsiteX6" fmla="*/ 4229604 w 5078114"/>
              <a:gd name="connsiteY6" fmla="*/ 3851522 h 3885853"/>
              <a:gd name="connsiteX7" fmla="*/ 904564 w 5078114"/>
              <a:gd name="connsiteY7" fmla="*/ 3793288 h 3885853"/>
              <a:gd name="connsiteX8" fmla="*/ 451805 w 5078114"/>
              <a:gd name="connsiteY8" fmla="*/ 3738960 h 3885853"/>
              <a:gd name="connsiteX9" fmla="*/ 417467 w 5078114"/>
              <a:gd name="connsiteY9" fmla="*/ 3743134 h 3885853"/>
              <a:gd name="connsiteX10" fmla="*/ 47039 w 5078114"/>
              <a:gd name="connsiteY10" fmla="*/ 3447046 h 3885853"/>
              <a:gd name="connsiteX11" fmla="*/ 38763 w 5078114"/>
              <a:gd name="connsiteY11" fmla="*/ 3414896 h 3885853"/>
              <a:gd name="connsiteX12" fmla="*/ 28376 w 5078114"/>
              <a:gd name="connsiteY12" fmla="*/ 3388641 h 3885853"/>
              <a:gd name="connsiteX13" fmla="*/ 14642 w 5078114"/>
              <a:gd name="connsiteY13" fmla="*/ 2681940 h 3885853"/>
              <a:gd name="connsiteX14" fmla="*/ 141525 w 5078114"/>
              <a:gd name="connsiteY14" fmla="*/ 1290513 h 3885853"/>
              <a:gd name="connsiteX15" fmla="*/ 968842 w 5078114"/>
              <a:gd name="connsiteY15" fmla="*/ 590018 h 3885853"/>
              <a:gd name="connsiteX16" fmla="*/ 986774 w 5078114"/>
              <a:gd name="connsiteY16" fmla="*/ 0 h 3885853"/>
              <a:gd name="connsiteX0" fmla="*/ 986774 w 5094085"/>
              <a:gd name="connsiteY0" fmla="*/ 0 h 3885853"/>
              <a:gd name="connsiteX1" fmla="*/ 1598492 w 5094085"/>
              <a:gd name="connsiteY1" fmla="*/ 571743 h 3885853"/>
              <a:gd name="connsiteX2" fmla="*/ 4623587 w 5094085"/>
              <a:gd name="connsiteY2" fmla="*/ 815032 h 3885853"/>
              <a:gd name="connsiteX3" fmla="*/ 5045794 w 5094085"/>
              <a:gd name="connsiteY3" fmla="*/ 2583837 h 3885853"/>
              <a:gd name="connsiteX4" fmla="*/ 4993239 w 5094085"/>
              <a:gd name="connsiteY4" fmla="*/ 3784266 h 3885853"/>
              <a:gd name="connsiteX5" fmla="*/ 4229604 w 5094085"/>
              <a:gd name="connsiteY5" fmla="*/ 3851522 h 3885853"/>
              <a:gd name="connsiteX6" fmla="*/ 904564 w 5094085"/>
              <a:gd name="connsiteY6" fmla="*/ 3793288 h 3885853"/>
              <a:gd name="connsiteX7" fmla="*/ 451805 w 5094085"/>
              <a:gd name="connsiteY7" fmla="*/ 3738960 h 3885853"/>
              <a:gd name="connsiteX8" fmla="*/ 417467 w 5094085"/>
              <a:gd name="connsiteY8" fmla="*/ 3743134 h 3885853"/>
              <a:gd name="connsiteX9" fmla="*/ 47039 w 5094085"/>
              <a:gd name="connsiteY9" fmla="*/ 3447046 h 3885853"/>
              <a:gd name="connsiteX10" fmla="*/ 38763 w 5094085"/>
              <a:gd name="connsiteY10" fmla="*/ 3414896 h 3885853"/>
              <a:gd name="connsiteX11" fmla="*/ 28376 w 5094085"/>
              <a:gd name="connsiteY11" fmla="*/ 3388641 h 3885853"/>
              <a:gd name="connsiteX12" fmla="*/ 14642 w 5094085"/>
              <a:gd name="connsiteY12" fmla="*/ 2681940 h 3885853"/>
              <a:gd name="connsiteX13" fmla="*/ 141525 w 5094085"/>
              <a:gd name="connsiteY13" fmla="*/ 1290513 h 3885853"/>
              <a:gd name="connsiteX14" fmla="*/ 968842 w 5094085"/>
              <a:gd name="connsiteY14" fmla="*/ 590018 h 3885853"/>
              <a:gd name="connsiteX15" fmla="*/ 986774 w 5094085"/>
              <a:gd name="connsiteY15" fmla="*/ 0 h 3885853"/>
              <a:gd name="connsiteX0" fmla="*/ 986774 w 5062386"/>
              <a:gd name="connsiteY0" fmla="*/ 0 h 3895361"/>
              <a:gd name="connsiteX1" fmla="*/ 1598492 w 5062386"/>
              <a:gd name="connsiteY1" fmla="*/ 571743 h 3895361"/>
              <a:gd name="connsiteX2" fmla="*/ 4623587 w 5062386"/>
              <a:gd name="connsiteY2" fmla="*/ 815032 h 3895361"/>
              <a:gd name="connsiteX3" fmla="*/ 5045794 w 5062386"/>
              <a:gd name="connsiteY3" fmla="*/ 2583837 h 3895361"/>
              <a:gd name="connsiteX4" fmla="*/ 4851350 w 5062386"/>
              <a:gd name="connsiteY4" fmla="*/ 3634494 h 3895361"/>
              <a:gd name="connsiteX5" fmla="*/ 4229604 w 5062386"/>
              <a:gd name="connsiteY5" fmla="*/ 3851522 h 3895361"/>
              <a:gd name="connsiteX6" fmla="*/ 904564 w 5062386"/>
              <a:gd name="connsiteY6" fmla="*/ 3793288 h 3895361"/>
              <a:gd name="connsiteX7" fmla="*/ 451805 w 5062386"/>
              <a:gd name="connsiteY7" fmla="*/ 3738960 h 3895361"/>
              <a:gd name="connsiteX8" fmla="*/ 417467 w 5062386"/>
              <a:gd name="connsiteY8" fmla="*/ 3743134 h 3895361"/>
              <a:gd name="connsiteX9" fmla="*/ 47039 w 5062386"/>
              <a:gd name="connsiteY9" fmla="*/ 3447046 h 3895361"/>
              <a:gd name="connsiteX10" fmla="*/ 38763 w 5062386"/>
              <a:gd name="connsiteY10" fmla="*/ 3414896 h 3895361"/>
              <a:gd name="connsiteX11" fmla="*/ 28376 w 5062386"/>
              <a:gd name="connsiteY11" fmla="*/ 3388641 h 3895361"/>
              <a:gd name="connsiteX12" fmla="*/ 14642 w 5062386"/>
              <a:gd name="connsiteY12" fmla="*/ 2681940 h 3895361"/>
              <a:gd name="connsiteX13" fmla="*/ 141525 w 5062386"/>
              <a:gd name="connsiteY13" fmla="*/ 1290513 h 3895361"/>
              <a:gd name="connsiteX14" fmla="*/ 968842 w 5062386"/>
              <a:gd name="connsiteY14" fmla="*/ 590018 h 3895361"/>
              <a:gd name="connsiteX15" fmla="*/ 986774 w 5062386"/>
              <a:gd name="connsiteY15" fmla="*/ 0 h 3895361"/>
              <a:gd name="connsiteX0" fmla="*/ 986774 w 5051609"/>
              <a:gd name="connsiteY0" fmla="*/ 0 h 3895361"/>
              <a:gd name="connsiteX1" fmla="*/ 1598492 w 5051609"/>
              <a:gd name="connsiteY1" fmla="*/ 571743 h 3895361"/>
              <a:gd name="connsiteX2" fmla="*/ 4623587 w 5051609"/>
              <a:gd name="connsiteY2" fmla="*/ 815032 h 3895361"/>
              <a:gd name="connsiteX3" fmla="*/ 5045794 w 5051609"/>
              <a:gd name="connsiteY3" fmla="*/ 2583837 h 3895361"/>
              <a:gd name="connsiteX4" fmla="*/ 4851350 w 5051609"/>
              <a:gd name="connsiteY4" fmla="*/ 3634494 h 3895361"/>
              <a:gd name="connsiteX5" fmla="*/ 4229604 w 5051609"/>
              <a:gd name="connsiteY5" fmla="*/ 3851522 h 3895361"/>
              <a:gd name="connsiteX6" fmla="*/ 904564 w 5051609"/>
              <a:gd name="connsiteY6" fmla="*/ 3793288 h 3895361"/>
              <a:gd name="connsiteX7" fmla="*/ 451805 w 5051609"/>
              <a:gd name="connsiteY7" fmla="*/ 3738960 h 3895361"/>
              <a:gd name="connsiteX8" fmla="*/ 417467 w 5051609"/>
              <a:gd name="connsiteY8" fmla="*/ 3743134 h 3895361"/>
              <a:gd name="connsiteX9" fmla="*/ 47039 w 5051609"/>
              <a:gd name="connsiteY9" fmla="*/ 3447046 h 3895361"/>
              <a:gd name="connsiteX10" fmla="*/ 38763 w 5051609"/>
              <a:gd name="connsiteY10" fmla="*/ 3414896 h 3895361"/>
              <a:gd name="connsiteX11" fmla="*/ 28376 w 5051609"/>
              <a:gd name="connsiteY11" fmla="*/ 3388641 h 3895361"/>
              <a:gd name="connsiteX12" fmla="*/ 14642 w 5051609"/>
              <a:gd name="connsiteY12" fmla="*/ 2681940 h 3895361"/>
              <a:gd name="connsiteX13" fmla="*/ 141525 w 5051609"/>
              <a:gd name="connsiteY13" fmla="*/ 1290513 h 3895361"/>
              <a:gd name="connsiteX14" fmla="*/ 968842 w 5051609"/>
              <a:gd name="connsiteY14" fmla="*/ 590018 h 3895361"/>
              <a:gd name="connsiteX15" fmla="*/ 986774 w 5051609"/>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992101"/>
              <a:gd name="connsiteX1" fmla="*/ 1598492 w 5100973"/>
              <a:gd name="connsiteY1" fmla="*/ 571743 h 3992101"/>
              <a:gd name="connsiteX2" fmla="*/ 4623587 w 5100973"/>
              <a:gd name="connsiteY2" fmla="*/ 815032 h 3992101"/>
              <a:gd name="connsiteX3" fmla="*/ 5100973 w 5100973"/>
              <a:gd name="connsiteY3" fmla="*/ 2118754 h 3992101"/>
              <a:gd name="connsiteX4" fmla="*/ 4851350 w 5100973"/>
              <a:gd name="connsiteY4" fmla="*/ 3634494 h 3992101"/>
              <a:gd name="connsiteX5" fmla="*/ 3796052 w 5100973"/>
              <a:gd name="connsiteY5" fmla="*/ 3985529 h 3992101"/>
              <a:gd name="connsiteX6" fmla="*/ 904564 w 5100973"/>
              <a:gd name="connsiteY6" fmla="*/ 3793288 h 3992101"/>
              <a:gd name="connsiteX7" fmla="*/ 451805 w 5100973"/>
              <a:gd name="connsiteY7" fmla="*/ 3738960 h 3992101"/>
              <a:gd name="connsiteX8" fmla="*/ 417467 w 5100973"/>
              <a:gd name="connsiteY8" fmla="*/ 3743134 h 3992101"/>
              <a:gd name="connsiteX9" fmla="*/ 47039 w 5100973"/>
              <a:gd name="connsiteY9" fmla="*/ 3447046 h 3992101"/>
              <a:gd name="connsiteX10" fmla="*/ 38763 w 5100973"/>
              <a:gd name="connsiteY10" fmla="*/ 3414896 h 3992101"/>
              <a:gd name="connsiteX11" fmla="*/ 28376 w 5100973"/>
              <a:gd name="connsiteY11" fmla="*/ 3388641 h 3992101"/>
              <a:gd name="connsiteX12" fmla="*/ 14642 w 5100973"/>
              <a:gd name="connsiteY12" fmla="*/ 2681940 h 3992101"/>
              <a:gd name="connsiteX13" fmla="*/ 141525 w 5100973"/>
              <a:gd name="connsiteY13" fmla="*/ 1290513 h 3992101"/>
              <a:gd name="connsiteX14" fmla="*/ 968842 w 5100973"/>
              <a:gd name="connsiteY14" fmla="*/ 590018 h 3992101"/>
              <a:gd name="connsiteX15" fmla="*/ 986774 w 5100973"/>
              <a:gd name="connsiteY15" fmla="*/ 0 h 3992101"/>
              <a:gd name="connsiteX0" fmla="*/ 986774 w 5100973"/>
              <a:gd name="connsiteY0" fmla="*/ 0 h 3992101"/>
              <a:gd name="connsiteX1" fmla="*/ 1598492 w 5100973"/>
              <a:gd name="connsiteY1" fmla="*/ 571743 h 3992101"/>
              <a:gd name="connsiteX2" fmla="*/ 4623587 w 5100973"/>
              <a:gd name="connsiteY2" fmla="*/ 815032 h 3992101"/>
              <a:gd name="connsiteX3" fmla="*/ 5100973 w 5100973"/>
              <a:gd name="connsiteY3" fmla="*/ 2118754 h 3992101"/>
              <a:gd name="connsiteX4" fmla="*/ 4851350 w 5100973"/>
              <a:gd name="connsiteY4" fmla="*/ 3634494 h 3992101"/>
              <a:gd name="connsiteX5" fmla="*/ 3796052 w 5100973"/>
              <a:gd name="connsiteY5" fmla="*/ 3985529 h 3992101"/>
              <a:gd name="connsiteX6" fmla="*/ 904564 w 5100973"/>
              <a:gd name="connsiteY6" fmla="*/ 3793288 h 3992101"/>
              <a:gd name="connsiteX7" fmla="*/ 451805 w 5100973"/>
              <a:gd name="connsiteY7" fmla="*/ 3738960 h 3992101"/>
              <a:gd name="connsiteX8" fmla="*/ 417467 w 5100973"/>
              <a:gd name="connsiteY8" fmla="*/ 3743134 h 3992101"/>
              <a:gd name="connsiteX9" fmla="*/ 47039 w 5100973"/>
              <a:gd name="connsiteY9" fmla="*/ 3447046 h 3992101"/>
              <a:gd name="connsiteX10" fmla="*/ 38763 w 5100973"/>
              <a:gd name="connsiteY10" fmla="*/ 3414896 h 3992101"/>
              <a:gd name="connsiteX11" fmla="*/ 28376 w 5100973"/>
              <a:gd name="connsiteY11" fmla="*/ 3388641 h 3992101"/>
              <a:gd name="connsiteX12" fmla="*/ 14642 w 5100973"/>
              <a:gd name="connsiteY12" fmla="*/ 2681940 h 3992101"/>
              <a:gd name="connsiteX13" fmla="*/ 141525 w 5100973"/>
              <a:gd name="connsiteY13" fmla="*/ 1290513 h 3992101"/>
              <a:gd name="connsiteX14" fmla="*/ 968842 w 5100973"/>
              <a:gd name="connsiteY14" fmla="*/ 590018 h 3992101"/>
              <a:gd name="connsiteX15" fmla="*/ 986774 w 5100973"/>
              <a:gd name="connsiteY15" fmla="*/ 0 h 3992101"/>
              <a:gd name="connsiteX0" fmla="*/ 986774 w 5100973"/>
              <a:gd name="connsiteY0" fmla="*/ 0 h 4001096"/>
              <a:gd name="connsiteX1" fmla="*/ 1598492 w 5100973"/>
              <a:gd name="connsiteY1" fmla="*/ 571743 h 4001096"/>
              <a:gd name="connsiteX2" fmla="*/ 4623587 w 5100973"/>
              <a:gd name="connsiteY2" fmla="*/ 815032 h 4001096"/>
              <a:gd name="connsiteX3" fmla="*/ 5100973 w 5100973"/>
              <a:gd name="connsiteY3" fmla="*/ 2118754 h 4001096"/>
              <a:gd name="connsiteX4" fmla="*/ 4851350 w 5100973"/>
              <a:gd name="connsiteY4" fmla="*/ 3634494 h 4001096"/>
              <a:gd name="connsiteX5" fmla="*/ 3796052 w 5100973"/>
              <a:gd name="connsiteY5" fmla="*/ 3985529 h 4001096"/>
              <a:gd name="connsiteX6" fmla="*/ 959744 w 5100973"/>
              <a:gd name="connsiteY6" fmla="*/ 3840584 h 4001096"/>
              <a:gd name="connsiteX7" fmla="*/ 451805 w 5100973"/>
              <a:gd name="connsiteY7" fmla="*/ 3738960 h 4001096"/>
              <a:gd name="connsiteX8" fmla="*/ 417467 w 5100973"/>
              <a:gd name="connsiteY8" fmla="*/ 3743134 h 4001096"/>
              <a:gd name="connsiteX9" fmla="*/ 47039 w 5100973"/>
              <a:gd name="connsiteY9" fmla="*/ 3447046 h 4001096"/>
              <a:gd name="connsiteX10" fmla="*/ 38763 w 5100973"/>
              <a:gd name="connsiteY10" fmla="*/ 3414896 h 4001096"/>
              <a:gd name="connsiteX11" fmla="*/ 28376 w 5100973"/>
              <a:gd name="connsiteY11" fmla="*/ 3388641 h 4001096"/>
              <a:gd name="connsiteX12" fmla="*/ 14642 w 5100973"/>
              <a:gd name="connsiteY12" fmla="*/ 2681940 h 4001096"/>
              <a:gd name="connsiteX13" fmla="*/ 141525 w 5100973"/>
              <a:gd name="connsiteY13" fmla="*/ 1290513 h 4001096"/>
              <a:gd name="connsiteX14" fmla="*/ 968842 w 5100973"/>
              <a:gd name="connsiteY14" fmla="*/ 590018 h 4001096"/>
              <a:gd name="connsiteX15" fmla="*/ 986774 w 5100973"/>
              <a:gd name="connsiteY15" fmla="*/ 0 h 4001096"/>
              <a:gd name="connsiteX0" fmla="*/ 986774 w 5100973"/>
              <a:gd name="connsiteY0" fmla="*/ 0 h 4001096"/>
              <a:gd name="connsiteX1" fmla="*/ 1598492 w 5100973"/>
              <a:gd name="connsiteY1" fmla="*/ 571743 h 4001096"/>
              <a:gd name="connsiteX2" fmla="*/ 4623587 w 5100973"/>
              <a:gd name="connsiteY2" fmla="*/ 815032 h 4001096"/>
              <a:gd name="connsiteX3" fmla="*/ 5100973 w 5100973"/>
              <a:gd name="connsiteY3" fmla="*/ 2118754 h 4001096"/>
              <a:gd name="connsiteX4" fmla="*/ 4851350 w 5100973"/>
              <a:gd name="connsiteY4" fmla="*/ 3634494 h 4001096"/>
              <a:gd name="connsiteX5" fmla="*/ 3796052 w 5100973"/>
              <a:gd name="connsiteY5" fmla="*/ 3985529 h 4001096"/>
              <a:gd name="connsiteX6" fmla="*/ 959744 w 5100973"/>
              <a:gd name="connsiteY6" fmla="*/ 3840584 h 4001096"/>
              <a:gd name="connsiteX7" fmla="*/ 451805 w 5100973"/>
              <a:gd name="connsiteY7" fmla="*/ 3738960 h 4001096"/>
              <a:gd name="connsiteX8" fmla="*/ 47039 w 5100973"/>
              <a:gd name="connsiteY8" fmla="*/ 3447046 h 4001096"/>
              <a:gd name="connsiteX9" fmla="*/ 38763 w 5100973"/>
              <a:gd name="connsiteY9" fmla="*/ 3414896 h 4001096"/>
              <a:gd name="connsiteX10" fmla="*/ 28376 w 5100973"/>
              <a:gd name="connsiteY10" fmla="*/ 3388641 h 4001096"/>
              <a:gd name="connsiteX11" fmla="*/ 14642 w 5100973"/>
              <a:gd name="connsiteY11" fmla="*/ 2681940 h 4001096"/>
              <a:gd name="connsiteX12" fmla="*/ 141525 w 5100973"/>
              <a:gd name="connsiteY12" fmla="*/ 1290513 h 4001096"/>
              <a:gd name="connsiteX13" fmla="*/ 968842 w 5100973"/>
              <a:gd name="connsiteY13" fmla="*/ 590018 h 4001096"/>
              <a:gd name="connsiteX14" fmla="*/ 986774 w 5100973"/>
              <a:gd name="connsiteY14" fmla="*/ 0 h 4001096"/>
              <a:gd name="connsiteX0" fmla="*/ 984626 w 5098825"/>
              <a:gd name="connsiteY0" fmla="*/ 0 h 4001096"/>
              <a:gd name="connsiteX1" fmla="*/ 1596344 w 5098825"/>
              <a:gd name="connsiteY1" fmla="*/ 571743 h 4001096"/>
              <a:gd name="connsiteX2" fmla="*/ 4621439 w 5098825"/>
              <a:gd name="connsiteY2" fmla="*/ 815032 h 4001096"/>
              <a:gd name="connsiteX3" fmla="*/ 5098825 w 5098825"/>
              <a:gd name="connsiteY3" fmla="*/ 2118754 h 4001096"/>
              <a:gd name="connsiteX4" fmla="*/ 4849202 w 5098825"/>
              <a:gd name="connsiteY4" fmla="*/ 3634494 h 4001096"/>
              <a:gd name="connsiteX5" fmla="*/ 3793904 w 5098825"/>
              <a:gd name="connsiteY5" fmla="*/ 3985529 h 4001096"/>
              <a:gd name="connsiteX6" fmla="*/ 957596 w 5098825"/>
              <a:gd name="connsiteY6" fmla="*/ 3840584 h 4001096"/>
              <a:gd name="connsiteX7" fmla="*/ 449657 w 5098825"/>
              <a:gd name="connsiteY7" fmla="*/ 3738960 h 4001096"/>
              <a:gd name="connsiteX8" fmla="*/ 44891 w 5098825"/>
              <a:gd name="connsiteY8" fmla="*/ 3447046 h 4001096"/>
              <a:gd name="connsiteX9" fmla="*/ 36615 w 5098825"/>
              <a:gd name="connsiteY9" fmla="*/ 3414896 h 4001096"/>
              <a:gd name="connsiteX10" fmla="*/ 12494 w 5098825"/>
              <a:gd name="connsiteY10" fmla="*/ 2681940 h 4001096"/>
              <a:gd name="connsiteX11" fmla="*/ 139377 w 5098825"/>
              <a:gd name="connsiteY11" fmla="*/ 1290513 h 4001096"/>
              <a:gd name="connsiteX12" fmla="*/ 966694 w 5098825"/>
              <a:gd name="connsiteY12" fmla="*/ 590018 h 4001096"/>
              <a:gd name="connsiteX13" fmla="*/ 984626 w 5098825"/>
              <a:gd name="connsiteY13" fmla="*/ 0 h 4001096"/>
              <a:gd name="connsiteX0" fmla="*/ 983699 w 5097898"/>
              <a:gd name="connsiteY0" fmla="*/ 0 h 4001096"/>
              <a:gd name="connsiteX1" fmla="*/ 1595417 w 5097898"/>
              <a:gd name="connsiteY1" fmla="*/ 571743 h 4001096"/>
              <a:gd name="connsiteX2" fmla="*/ 4620512 w 5097898"/>
              <a:gd name="connsiteY2" fmla="*/ 815032 h 4001096"/>
              <a:gd name="connsiteX3" fmla="*/ 5097898 w 5097898"/>
              <a:gd name="connsiteY3" fmla="*/ 2118754 h 4001096"/>
              <a:gd name="connsiteX4" fmla="*/ 4848275 w 5097898"/>
              <a:gd name="connsiteY4" fmla="*/ 3634494 h 4001096"/>
              <a:gd name="connsiteX5" fmla="*/ 3792977 w 5097898"/>
              <a:gd name="connsiteY5" fmla="*/ 3985529 h 4001096"/>
              <a:gd name="connsiteX6" fmla="*/ 956669 w 5097898"/>
              <a:gd name="connsiteY6" fmla="*/ 3840584 h 4001096"/>
              <a:gd name="connsiteX7" fmla="*/ 448730 w 5097898"/>
              <a:gd name="connsiteY7" fmla="*/ 3738960 h 4001096"/>
              <a:gd name="connsiteX8" fmla="*/ 43964 w 5097898"/>
              <a:gd name="connsiteY8" fmla="*/ 3447046 h 4001096"/>
              <a:gd name="connsiteX9" fmla="*/ 4157 w 5097898"/>
              <a:gd name="connsiteY9" fmla="*/ 3249358 h 4001096"/>
              <a:gd name="connsiteX10" fmla="*/ 11567 w 5097898"/>
              <a:gd name="connsiteY10" fmla="*/ 2681940 h 4001096"/>
              <a:gd name="connsiteX11" fmla="*/ 138450 w 5097898"/>
              <a:gd name="connsiteY11" fmla="*/ 1290513 h 4001096"/>
              <a:gd name="connsiteX12" fmla="*/ 965767 w 5097898"/>
              <a:gd name="connsiteY12" fmla="*/ 590018 h 4001096"/>
              <a:gd name="connsiteX13" fmla="*/ 983699 w 5097898"/>
              <a:gd name="connsiteY13" fmla="*/ 0 h 4001096"/>
              <a:gd name="connsiteX0" fmla="*/ 983699 w 5097898"/>
              <a:gd name="connsiteY0" fmla="*/ 0 h 4001096"/>
              <a:gd name="connsiteX1" fmla="*/ 1595417 w 5097898"/>
              <a:gd name="connsiteY1" fmla="*/ 571743 h 4001096"/>
              <a:gd name="connsiteX2" fmla="*/ 4620512 w 5097898"/>
              <a:gd name="connsiteY2" fmla="*/ 815032 h 4001096"/>
              <a:gd name="connsiteX3" fmla="*/ 5097898 w 5097898"/>
              <a:gd name="connsiteY3" fmla="*/ 2118754 h 4001096"/>
              <a:gd name="connsiteX4" fmla="*/ 4848275 w 5097898"/>
              <a:gd name="connsiteY4" fmla="*/ 3634494 h 4001096"/>
              <a:gd name="connsiteX5" fmla="*/ 3792977 w 5097898"/>
              <a:gd name="connsiteY5" fmla="*/ 3985529 h 4001096"/>
              <a:gd name="connsiteX6" fmla="*/ 956669 w 5097898"/>
              <a:gd name="connsiteY6" fmla="*/ 3840584 h 4001096"/>
              <a:gd name="connsiteX7" fmla="*/ 448730 w 5097898"/>
              <a:gd name="connsiteY7" fmla="*/ 3738960 h 4001096"/>
              <a:gd name="connsiteX8" fmla="*/ 43964 w 5097898"/>
              <a:gd name="connsiteY8" fmla="*/ 3533756 h 4001096"/>
              <a:gd name="connsiteX9" fmla="*/ 4157 w 5097898"/>
              <a:gd name="connsiteY9" fmla="*/ 3249358 h 4001096"/>
              <a:gd name="connsiteX10" fmla="*/ 11567 w 5097898"/>
              <a:gd name="connsiteY10" fmla="*/ 2681940 h 4001096"/>
              <a:gd name="connsiteX11" fmla="*/ 138450 w 5097898"/>
              <a:gd name="connsiteY11" fmla="*/ 1290513 h 4001096"/>
              <a:gd name="connsiteX12" fmla="*/ 965767 w 5097898"/>
              <a:gd name="connsiteY12" fmla="*/ 590018 h 4001096"/>
              <a:gd name="connsiteX13" fmla="*/ 983699 w 5097898"/>
              <a:gd name="connsiteY13"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437163 w 5086331"/>
              <a:gd name="connsiteY7" fmla="*/ 3738960 h 4001096"/>
              <a:gd name="connsiteX8" fmla="*/ 32397 w 5086331"/>
              <a:gd name="connsiteY8" fmla="*/ 3533756 h 4001096"/>
              <a:gd name="connsiteX9" fmla="*/ 0 w 5086331"/>
              <a:gd name="connsiteY9" fmla="*/ 2681940 h 4001096"/>
              <a:gd name="connsiteX10" fmla="*/ 126883 w 5086331"/>
              <a:gd name="connsiteY10" fmla="*/ 1290513 h 4001096"/>
              <a:gd name="connsiteX11" fmla="*/ 954200 w 5086331"/>
              <a:gd name="connsiteY11" fmla="*/ 590018 h 4001096"/>
              <a:gd name="connsiteX12" fmla="*/ 972132 w 5086331"/>
              <a:gd name="connsiteY12"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32397 w 5086331"/>
              <a:gd name="connsiteY7" fmla="*/ 3533756 h 4001096"/>
              <a:gd name="connsiteX8" fmla="*/ 0 w 5086331"/>
              <a:gd name="connsiteY8" fmla="*/ 2681940 h 4001096"/>
              <a:gd name="connsiteX9" fmla="*/ 126883 w 5086331"/>
              <a:gd name="connsiteY9" fmla="*/ 1290513 h 4001096"/>
              <a:gd name="connsiteX10" fmla="*/ 954200 w 5086331"/>
              <a:gd name="connsiteY10" fmla="*/ 590018 h 4001096"/>
              <a:gd name="connsiteX11" fmla="*/ 972132 w 5086331"/>
              <a:gd name="connsiteY11"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32397 w 5086331"/>
              <a:gd name="connsiteY7" fmla="*/ 3533756 h 4001096"/>
              <a:gd name="connsiteX8" fmla="*/ 0 w 5086331"/>
              <a:gd name="connsiteY8" fmla="*/ 2681940 h 4001096"/>
              <a:gd name="connsiteX9" fmla="*/ 126883 w 5086331"/>
              <a:gd name="connsiteY9" fmla="*/ 1290513 h 4001096"/>
              <a:gd name="connsiteX10" fmla="*/ 954200 w 5086331"/>
              <a:gd name="connsiteY10" fmla="*/ 590018 h 4001096"/>
              <a:gd name="connsiteX11" fmla="*/ 972132 w 5086331"/>
              <a:gd name="connsiteY11" fmla="*/ 0 h 4001096"/>
              <a:gd name="connsiteX0" fmla="*/ 1007316 w 5121515"/>
              <a:gd name="connsiteY0" fmla="*/ 0 h 4001096"/>
              <a:gd name="connsiteX1" fmla="*/ 1619034 w 5121515"/>
              <a:gd name="connsiteY1" fmla="*/ 571743 h 4001096"/>
              <a:gd name="connsiteX2" fmla="*/ 4644129 w 5121515"/>
              <a:gd name="connsiteY2" fmla="*/ 815032 h 4001096"/>
              <a:gd name="connsiteX3" fmla="*/ 5121515 w 5121515"/>
              <a:gd name="connsiteY3" fmla="*/ 2118754 h 4001096"/>
              <a:gd name="connsiteX4" fmla="*/ 4871892 w 5121515"/>
              <a:gd name="connsiteY4" fmla="*/ 3634494 h 4001096"/>
              <a:gd name="connsiteX5" fmla="*/ 3816594 w 5121515"/>
              <a:gd name="connsiteY5" fmla="*/ 3985529 h 4001096"/>
              <a:gd name="connsiteX6" fmla="*/ 980286 w 5121515"/>
              <a:gd name="connsiteY6" fmla="*/ 3840584 h 4001096"/>
              <a:gd name="connsiteX7" fmla="*/ 67581 w 5121515"/>
              <a:gd name="connsiteY7" fmla="*/ 3533756 h 4001096"/>
              <a:gd name="connsiteX8" fmla="*/ 35184 w 5121515"/>
              <a:gd name="connsiteY8" fmla="*/ 2681940 h 4001096"/>
              <a:gd name="connsiteX9" fmla="*/ 162067 w 5121515"/>
              <a:gd name="connsiteY9" fmla="*/ 1290513 h 4001096"/>
              <a:gd name="connsiteX10" fmla="*/ 989384 w 5121515"/>
              <a:gd name="connsiteY10" fmla="*/ 590018 h 4001096"/>
              <a:gd name="connsiteX11" fmla="*/ 1007316 w 5121515"/>
              <a:gd name="connsiteY11" fmla="*/ 0 h 4001096"/>
              <a:gd name="connsiteX0" fmla="*/ 1010370 w 5124569"/>
              <a:gd name="connsiteY0" fmla="*/ 0 h 4001096"/>
              <a:gd name="connsiteX1" fmla="*/ 1622088 w 5124569"/>
              <a:gd name="connsiteY1" fmla="*/ 571743 h 4001096"/>
              <a:gd name="connsiteX2" fmla="*/ 4647183 w 5124569"/>
              <a:gd name="connsiteY2" fmla="*/ 815032 h 4001096"/>
              <a:gd name="connsiteX3" fmla="*/ 5124569 w 5124569"/>
              <a:gd name="connsiteY3" fmla="*/ 2118754 h 4001096"/>
              <a:gd name="connsiteX4" fmla="*/ 4874946 w 5124569"/>
              <a:gd name="connsiteY4" fmla="*/ 3634494 h 4001096"/>
              <a:gd name="connsiteX5" fmla="*/ 3819648 w 5124569"/>
              <a:gd name="connsiteY5" fmla="*/ 3985529 h 4001096"/>
              <a:gd name="connsiteX6" fmla="*/ 983340 w 5124569"/>
              <a:gd name="connsiteY6" fmla="*/ 3840584 h 4001096"/>
              <a:gd name="connsiteX7" fmla="*/ 70635 w 5124569"/>
              <a:gd name="connsiteY7" fmla="*/ 3533756 h 4001096"/>
              <a:gd name="connsiteX8" fmla="*/ 165121 w 5124569"/>
              <a:gd name="connsiteY8" fmla="*/ 1290513 h 4001096"/>
              <a:gd name="connsiteX9" fmla="*/ 992438 w 5124569"/>
              <a:gd name="connsiteY9" fmla="*/ 590018 h 4001096"/>
              <a:gd name="connsiteX10" fmla="*/ 1010370 w 5124569"/>
              <a:gd name="connsiteY10" fmla="*/ 0 h 4001096"/>
              <a:gd name="connsiteX0" fmla="*/ 1004891 w 5119090"/>
              <a:gd name="connsiteY0" fmla="*/ 0 h 4001096"/>
              <a:gd name="connsiteX1" fmla="*/ 1616609 w 5119090"/>
              <a:gd name="connsiteY1" fmla="*/ 571743 h 4001096"/>
              <a:gd name="connsiteX2" fmla="*/ 4641704 w 5119090"/>
              <a:gd name="connsiteY2" fmla="*/ 815032 h 4001096"/>
              <a:gd name="connsiteX3" fmla="*/ 5119090 w 5119090"/>
              <a:gd name="connsiteY3" fmla="*/ 2118754 h 4001096"/>
              <a:gd name="connsiteX4" fmla="*/ 4869467 w 5119090"/>
              <a:gd name="connsiteY4" fmla="*/ 3634494 h 4001096"/>
              <a:gd name="connsiteX5" fmla="*/ 3814169 w 5119090"/>
              <a:gd name="connsiteY5" fmla="*/ 3985529 h 4001096"/>
              <a:gd name="connsiteX6" fmla="*/ 977861 w 5119090"/>
              <a:gd name="connsiteY6" fmla="*/ 3840584 h 4001096"/>
              <a:gd name="connsiteX7" fmla="*/ 73039 w 5119090"/>
              <a:gd name="connsiteY7" fmla="*/ 3313039 h 4001096"/>
              <a:gd name="connsiteX8" fmla="*/ 159642 w 5119090"/>
              <a:gd name="connsiteY8" fmla="*/ 1290513 h 4001096"/>
              <a:gd name="connsiteX9" fmla="*/ 986959 w 5119090"/>
              <a:gd name="connsiteY9" fmla="*/ 590018 h 4001096"/>
              <a:gd name="connsiteX10" fmla="*/ 1004891 w 5119090"/>
              <a:gd name="connsiteY10" fmla="*/ 0 h 4001096"/>
              <a:gd name="connsiteX0" fmla="*/ 1004891 w 5119090"/>
              <a:gd name="connsiteY0" fmla="*/ 0 h 4028919"/>
              <a:gd name="connsiteX1" fmla="*/ 1616609 w 5119090"/>
              <a:gd name="connsiteY1" fmla="*/ 571743 h 4028919"/>
              <a:gd name="connsiteX2" fmla="*/ 4641704 w 5119090"/>
              <a:gd name="connsiteY2" fmla="*/ 815032 h 4028919"/>
              <a:gd name="connsiteX3" fmla="*/ 5119090 w 5119090"/>
              <a:gd name="connsiteY3" fmla="*/ 2118754 h 4028919"/>
              <a:gd name="connsiteX4" fmla="*/ 4869467 w 5119090"/>
              <a:gd name="connsiteY4" fmla="*/ 3634494 h 4028919"/>
              <a:gd name="connsiteX5" fmla="*/ 3814169 w 5119090"/>
              <a:gd name="connsiteY5" fmla="*/ 3985529 h 4028919"/>
              <a:gd name="connsiteX6" fmla="*/ 977861 w 5119090"/>
              <a:gd name="connsiteY6" fmla="*/ 3911529 h 4028919"/>
              <a:gd name="connsiteX7" fmla="*/ 73039 w 5119090"/>
              <a:gd name="connsiteY7" fmla="*/ 3313039 h 4028919"/>
              <a:gd name="connsiteX8" fmla="*/ 159642 w 5119090"/>
              <a:gd name="connsiteY8" fmla="*/ 1290513 h 4028919"/>
              <a:gd name="connsiteX9" fmla="*/ 986959 w 5119090"/>
              <a:gd name="connsiteY9" fmla="*/ 590018 h 4028919"/>
              <a:gd name="connsiteX10" fmla="*/ 1004891 w 5119090"/>
              <a:gd name="connsiteY10" fmla="*/ 0 h 4028919"/>
              <a:gd name="connsiteX0" fmla="*/ 1004891 w 5119090"/>
              <a:gd name="connsiteY0" fmla="*/ 0 h 4142676"/>
              <a:gd name="connsiteX1" fmla="*/ 1616609 w 5119090"/>
              <a:gd name="connsiteY1" fmla="*/ 571743 h 4142676"/>
              <a:gd name="connsiteX2" fmla="*/ 4641704 w 5119090"/>
              <a:gd name="connsiteY2" fmla="*/ 815032 h 4142676"/>
              <a:gd name="connsiteX3" fmla="*/ 5119090 w 5119090"/>
              <a:gd name="connsiteY3" fmla="*/ 2118754 h 4142676"/>
              <a:gd name="connsiteX4" fmla="*/ 4869467 w 5119090"/>
              <a:gd name="connsiteY4" fmla="*/ 3634494 h 4142676"/>
              <a:gd name="connsiteX5" fmla="*/ 3575630 w 5119090"/>
              <a:gd name="connsiteY5" fmla="*/ 4131303 h 4142676"/>
              <a:gd name="connsiteX6" fmla="*/ 977861 w 5119090"/>
              <a:gd name="connsiteY6" fmla="*/ 3911529 h 4142676"/>
              <a:gd name="connsiteX7" fmla="*/ 73039 w 5119090"/>
              <a:gd name="connsiteY7" fmla="*/ 3313039 h 4142676"/>
              <a:gd name="connsiteX8" fmla="*/ 159642 w 5119090"/>
              <a:gd name="connsiteY8" fmla="*/ 1290513 h 4142676"/>
              <a:gd name="connsiteX9" fmla="*/ 986959 w 5119090"/>
              <a:gd name="connsiteY9" fmla="*/ 590018 h 4142676"/>
              <a:gd name="connsiteX10" fmla="*/ 1004891 w 5119090"/>
              <a:gd name="connsiteY10" fmla="*/ 0 h 4142676"/>
              <a:gd name="connsiteX0" fmla="*/ 1004891 w 5119090"/>
              <a:gd name="connsiteY0" fmla="*/ 0 h 4145018"/>
              <a:gd name="connsiteX1" fmla="*/ 1616609 w 5119090"/>
              <a:gd name="connsiteY1" fmla="*/ 571743 h 4145018"/>
              <a:gd name="connsiteX2" fmla="*/ 4641704 w 5119090"/>
              <a:gd name="connsiteY2" fmla="*/ 815032 h 4145018"/>
              <a:gd name="connsiteX3" fmla="*/ 5119090 w 5119090"/>
              <a:gd name="connsiteY3" fmla="*/ 2118754 h 4145018"/>
              <a:gd name="connsiteX4" fmla="*/ 4736945 w 5119090"/>
              <a:gd name="connsiteY4" fmla="*/ 3594737 h 4145018"/>
              <a:gd name="connsiteX5" fmla="*/ 3575630 w 5119090"/>
              <a:gd name="connsiteY5" fmla="*/ 4131303 h 4145018"/>
              <a:gd name="connsiteX6" fmla="*/ 977861 w 5119090"/>
              <a:gd name="connsiteY6" fmla="*/ 3911529 h 4145018"/>
              <a:gd name="connsiteX7" fmla="*/ 73039 w 5119090"/>
              <a:gd name="connsiteY7" fmla="*/ 3313039 h 4145018"/>
              <a:gd name="connsiteX8" fmla="*/ 159642 w 5119090"/>
              <a:gd name="connsiteY8" fmla="*/ 1290513 h 4145018"/>
              <a:gd name="connsiteX9" fmla="*/ 986959 w 5119090"/>
              <a:gd name="connsiteY9" fmla="*/ 590018 h 4145018"/>
              <a:gd name="connsiteX10" fmla="*/ 1004891 w 5119090"/>
              <a:gd name="connsiteY10" fmla="*/ 0 h 4145018"/>
              <a:gd name="connsiteX0" fmla="*/ 1004891 w 5119090"/>
              <a:gd name="connsiteY0" fmla="*/ 0 h 4145018"/>
              <a:gd name="connsiteX1" fmla="*/ 1616609 w 5119090"/>
              <a:gd name="connsiteY1" fmla="*/ 571743 h 4145018"/>
              <a:gd name="connsiteX2" fmla="*/ 4469426 w 5119090"/>
              <a:gd name="connsiteY2" fmla="*/ 735519 h 4145018"/>
              <a:gd name="connsiteX3" fmla="*/ 5119090 w 5119090"/>
              <a:gd name="connsiteY3" fmla="*/ 2118754 h 4145018"/>
              <a:gd name="connsiteX4" fmla="*/ 4736945 w 5119090"/>
              <a:gd name="connsiteY4" fmla="*/ 3594737 h 4145018"/>
              <a:gd name="connsiteX5" fmla="*/ 3575630 w 5119090"/>
              <a:gd name="connsiteY5" fmla="*/ 4131303 h 4145018"/>
              <a:gd name="connsiteX6" fmla="*/ 977861 w 5119090"/>
              <a:gd name="connsiteY6" fmla="*/ 3911529 h 4145018"/>
              <a:gd name="connsiteX7" fmla="*/ 73039 w 5119090"/>
              <a:gd name="connsiteY7" fmla="*/ 3313039 h 4145018"/>
              <a:gd name="connsiteX8" fmla="*/ 159642 w 5119090"/>
              <a:gd name="connsiteY8" fmla="*/ 1290513 h 4145018"/>
              <a:gd name="connsiteX9" fmla="*/ 986959 w 5119090"/>
              <a:gd name="connsiteY9" fmla="*/ 590018 h 4145018"/>
              <a:gd name="connsiteX10" fmla="*/ 1004891 w 5119090"/>
              <a:gd name="connsiteY10" fmla="*/ 0 h 4145018"/>
              <a:gd name="connsiteX0" fmla="*/ 1004891 w 4986569"/>
              <a:gd name="connsiteY0" fmla="*/ 0 h 4145018"/>
              <a:gd name="connsiteX1" fmla="*/ 1616609 w 4986569"/>
              <a:gd name="connsiteY1" fmla="*/ 571743 h 4145018"/>
              <a:gd name="connsiteX2" fmla="*/ 4469426 w 4986569"/>
              <a:gd name="connsiteY2" fmla="*/ 735519 h 4145018"/>
              <a:gd name="connsiteX3" fmla="*/ 4986569 w 4986569"/>
              <a:gd name="connsiteY3" fmla="*/ 2118754 h 4145018"/>
              <a:gd name="connsiteX4" fmla="*/ 4736945 w 4986569"/>
              <a:gd name="connsiteY4" fmla="*/ 3594737 h 4145018"/>
              <a:gd name="connsiteX5" fmla="*/ 3575630 w 4986569"/>
              <a:gd name="connsiteY5" fmla="*/ 4131303 h 4145018"/>
              <a:gd name="connsiteX6" fmla="*/ 977861 w 4986569"/>
              <a:gd name="connsiteY6" fmla="*/ 3911529 h 4145018"/>
              <a:gd name="connsiteX7" fmla="*/ 73039 w 4986569"/>
              <a:gd name="connsiteY7" fmla="*/ 3313039 h 4145018"/>
              <a:gd name="connsiteX8" fmla="*/ 159642 w 4986569"/>
              <a:gd name="connsiteY8" fmla="*/ 1290513 h 4145018"/>
              <a:gd name="connsiteX9" fmla="*/ 986959 w 4986569"/>
              <a:gd name="connsiteY9" fmla="*/ 590018 h 4145018"/>
              <a:gd name="connsiteX10" fmla="*/ 1004891 w 4986569"/>
              <a:gd name="connsiteY10" fmla="*/ 0 h 4145018"/>
              <a:gd name="connsiteX0" fmla="*/ 1004891 w 4857980"/>
              <a:gd name="connsiteY0" fmla="*/ 0 h 4145018"/>
              <a:gd name="connsiteX1" fmla="*/ 1616609 w 4857980"/>
              <a:gd name="connsiteY1" fmla="*/ 571743 h 4145018"/>
              <a:gd name="connsiteX2" fmla="*/ 4469426 w 4857980"/>
              <a:gd name="connsiteY2" fmla="*/ 735519 h 4145018"/>
              <a:gd name="connsiteX3" fmla="*/ 4736945 w 4857980"/>
              <a:gd name="connsiteY3" fmla="*/ 3594737 h 4145018"/>
              <a:gd name="connsiteX4" fmla="*/ 3575630 w 4857980"/>
              <a:gd name="connsiteY4" fmla="*/ 4131303 h 4145018"/>
              <a:gd name="connsiteX5" fmla="*/ 977861 w 4857980"/>
              <a:gd name="connsiteY5" fmla="*/ 3911529 h 4145018"/>
              <a:gd name="connsiteX6" fmla="*/ 73039 w 4857980"/>
              <a:gd name="connsiteY6" fmla="*/ 3313039 h 4145018"/>
              <a:gd name="connsiteX7" fmla="*/ 159642 w 4857980"/>
              <a:gd name="connsiteY7" fmla="*/ 1290513 h 4145018"/>
              <a:gd name="connsiteX8" fmla="*/ 986959 w 4857980"/>
              <a:gd name="connsiteY8" fmla="*/ 590018 h 4145018"/>
              <a:gd name="connsiteX9" fmla="*/ 1004891 w 4857980"/>
              <a:gd name="connsiteY9" fmla="*/ 0 h 4145018"/>
              <a:gd name="connsiteX0" fmla="*/ 1004891 w 4944528"/>
              <a:gd name="connsiteY0" fmla="*/ 0 h 4145018"/>
              <a:gd name="connsiteX1" fmla="*/ 1616609 w 4944528"/>
              <a:gd name="connsiteY1" fmla="*/ 571743 h 4145018"/>
              <a:gd name="connsiteX2" fmla="*/ 4641704 w 4944528"/>
              <a:gd name="connsiteY2" fmla="*/ 775276 h 4145018"/>
              <a:gd name="connsiteX3" fmla="*/ 4736945 w 4944528"/>
              <a:gd name="connsiteY3" fmla="*/ 3594737 h 4145018"/>
              <a:gd name="connsiteX4" fmla="*/ 3575630 w 4944528"/>
              <a:gd name="connsiteY4" fmla="*/ 4131303 h 4145018"/>
              <a:gd name="connsiteX5" fmla="*/ 977861 w 4944528"/>
              <a:gd name="connsiteY5" fmla="*/ 3911529 h 4145018"/>
              <a:gd name="connsiteX6" fmla="*/ 73039 w 4944528"/>
              <a:gd name="connsiteY6" fmla="*/ 3313039 h 4145018"/>
              <a:gd name="connsiteX7" fmla="*/ 159642 w 4944528"/>
              <a:gd name="connsiteY7" fmla="*/ 1290513 h 4145018"/>
              <a:gd name="connsiteX8" fmla="*/ 986959 w 4944528"/>
              <a:gd name="connsiteY8" fmla="*/ 590018 h 4145018"/>
              <a:gd name="connsiteX9" fmla="*/ 1004891 w 4944528"/>
              <a:gd name="connsiteY9" fmla="*/ 0 h 4145018"/>
              <a:gd name="connsiteX0" fmla="*/ 1004891 w 4944528"/>
              <a:gd name="connsiteY0" fmla="*/ 0 h 4145018"/>
              <a:gd name="connsiteX1" fmla="*/ 1616609 w 4944528"/>
              <a:gd name="connsiteY1" fmla="*/ 571743 h 4145018"/>
              <a:gd name="connsiteX2" fmla="*/ 4641704 w 4944528"/>
              <a:gd name="connsiteY2" fmla="*/ 907797 h 4145018"/>
              <a:gd name="connsiteX3" fmla="*/ 4736945 w 4944528"/>
              <a:gd name="connsiteY3" fmla="*/ 3594737 h 4145018"/>
              <a:gd name="connsiteX4" fmla="*/ 3575630 w 4944528"/>
              <a:gd name="connsiteY4" fmla="*/ 4131303 h 4145018"/>
              <a:gd name="connsiteX5" fmla="*/ 977861 w 4944528"/>
              <a:gd name="connsiteY5" fmla="*/ 3911529 h 4145018"/>
              <a:gd name="connsiteX6" fmla="*/ 73039 w 4944528"/>
              <a:gd name="connsiteY6" fmla="*/ 3313039 h 4145018"/>
              <a:gd name="connsiteX7" fmla="*/ 159642 w 4944528"/>
              <a:gd name="connsiteY7" fmla="*/ 1290513 h 4145018"/>
              <a:gd name="connsiteX8" fmla="*/ 986959 w 4944528"/>
              <a:gd name="connsiteY8" fmla="*/ 590018 h 4145018"/>
              <a:gd name="connsiteX9" fmla="*/ 1004891 w 4944528"/>
              <a:gd name="connsiteY9" fmla="*/ 0 h 4145018"/>
              <a:gd name="connsiteX0" fmla="*/ 1004891 w 4938286"/>
              <a:gd name="connsiteY0" fmla="*/ 0 h 4156705"/>
              <a:gd name="connsiteX1" fmla="*/ 1616609 w 4938286"/>
              <a:gd name="connsiteY1" fmla="*/ 571743 h 4156705"/>
              <a:gd name="connsiteX2" fmla="*/ 4641704 w 4938286"/>
              <a:gd name="connsiteY2" fmla="*/ 907797 h 4156705"/>
              <a:gd name="connsiteX3" fmla="*/ 4723693 w 4938286"/>
              <a:gd name="connsiteY3" fmla="*/ 3409206 h 4156705"/>
              <a:gd name="connsiteX4" fmla="*/ 3575630 w 4938286"/>
              <a:gd name="connsiteY4" fmla="*/ 4131303 h 4156705"/>
              <a:gd name="connsiteX5" fmla="*/ 977861 w 4938286"/>
              <a:gd name="connsiteY5" fmla="*/ 3911529 h 4156705"/>
              <a:gd name="connsiteX6" fmla="*/ 73039 w 4938286"/>
              <a:gd name="connsiteY6" fmla="*/ 3313039 h 4156705"/>
              <a:gd name="connsiteX7" fmla="*/ 159642 w 4938286"/>
              <a:gd name="connsiteY7" fmla="*/ 1290513 h 4156705"/>
              <a:gd name="connsiteX8" fmla="*/ 986959 w 4938286"/>
              <a:gd name="connsiteY8" fmla="*/ 590018 h 4156705"/>
              <a:gd name="connsiteX9" fmla="*/ 1004891 w 4938286"/>
              <a:gd name="connsiteY9" fmla="*/ 0 h 4156705"/>
              <a:gd name="connsiteX0" fmla="*/ 1004891 w 4964496"/>
              <a:gd name="connsiteY0" fmla="*/ 0 h 4156705"/>
              <a:gd name="connsiteX1" fmla="*/ 1616609 w 4964496"/>
              <a:gd name="connsiteY1" fmla="*/ 571743 h 4156705"/>
              <a:gd name="connsiteX2" fmla="*/ 4641704 w 4964496"/>
              <a:gd name="connsiteY2" fmla="*/ 907797 h 4156705"/>
              <a:gd name="connsiteX3" fmla="*/ 4723693 w 4964496"/>
              <a:gd name="connsiteY3" fmla="*/ 3409206 h 4156705"/>
              <a:gd name="connsiteX4" fmla="*/ 3575630 w 4964496"/>
              <a:gd name="connsiteY4" fmla="*/ 4131303 h 4156705"/>
              <a:gd name="connsiteX5" fmla="*/ 977861 w 4964496"/>
              <a:gd name="connsiteY5" fmla="*/ 3911529 h 4156705"/>
              <a:gd name="connsiteX6" fmla="*/ 73039 w 4964496"/>
              <a:gd name="connsiteY6" fmla="*/ 3313039 h 4156705"/>
              <a:gd name="connsiteX7" fmla="*/ 159642 w 4964496"/>
              <a:gd name="connsiteY7" fmla="*/ 1290513 h 4156705"/>
              <a:gd name="connsiteX8" fmla="*/ 986959 w 4964496"/>
              <a:gd name="connsiteY8" fmla="*/ 590018 h 4156705"/>
              <a:gd name="connsiteX9" fmla="*/ 1004891 w 4964496"/>
              <a:gd name="connsiteY9" fmla="*/ 0 h 4156705"/>
              <a:gd name="connsiteX0" fmla="*/ 1004891 w 4964496"/>
              <a:gd name="connsiteY0" fmla="*/ 0 h 4156705"/>
              <a:gd name="connsiteX1" fmla="*/ 1616609 w 4964496"/>
              <a:gd name="connsiteY1" fmla="*/ 571743 h 4156705"/>
              <a:gd name="connsiteX2" fmla="*/ 4641704 w 4964496"/>
              <a:gd name="connsiteY2" fmla="*/ 881293 h 4156705"/>
              <a:gd name="connsiteX3" fmla="*/ 4723693 w 4964496"/>
              <a:gd name="connsiteY3" fmla="*/ 3409206 h 4156705"/>
              <a:gd name="connsiteX4" fmla="*/ 3575630 w 4964496"/>
              <a:gd name="connsiteY4" fmla="*/ 4131303 h 4156705"/>
              <a:gd name="connsiteX5" fmla="*/ 977861 w 4964496"/>
              <a:gd name="connsiteY5" fmla="*/ 3911529 h 4156705"/>
              <a:gd name="connsiteX6" fmla="*/ 73039 w 4964496"/>
              <a:gd name="connsiteY6" fmla="*/ 3313039 h 4156705"/>
              <a:gd name="connsiteX7" fmla="*/ 159642 w 4964496"/>
              <a:gd name="connsiteY7" fmla="*/ 1290513 h 4156705"/>
              <a:gd name="connsiteX8" fmla="*/ 986959 w 4964496"/>
              <a:gd name="connsiteY8" fmla="*/ 590018 h 4156705"/>
              <a:gd name="connsiteX9" fmla="*/ 1004891 w 4964496"/>
              <a:gd name="connsiteY9" fmla="*/ 0 h 4156705"/>
              <a:gd name="connsiteX0" fmla="*/ 1004891 w 4938200"/>
              <a:gd name="connsiteY0" fmla="*/ 0 h 4156705"/>
              <a:gd name="connsiteX1" fmla="*/ 1616609 w 4938200"/>
              <a:gd name="connsiteY1" fmla="*/ 571743 h 4156705"/>
              <a:gd name="connsiteX2" fmla="*/ 4641704 w 4938200"/>
              <a:gd name="connsiteY2" fmla="*/ 881293 h 4156705"/>
              <a:gd name="connsiteX3" fmla="*/ 4723693 w 4938200"/>
              <a:gd name="connsiteY3" fmla="*/ 3409206 h 4156705"/>
              <a:gd name="connsiteX4" fmla="*/ 3575630 w 4938200"/>
              <a:gd name="connsiteY4" fmla="*/ 4131303 h 4156705"/>
              <a:gd name="connsiteX5" fmla="*/ 977861 w 4938200"/>
              <a:gd name="connsiteY5" fmla="*/ 3911529 h 4156705"/>
              <a:gd name="connsiteX6" fmla="*/ 73039 w 4938200"/>
              <a:gd name="connsiteY6" fmla="*/ 3313039 h 4156705"/>
              <a:gd name="connsiteX7" fmla="*/ 159642 w 4938200"/>
              <a:gd name="connsiteY7" fmla="*/ 1290513 h 4156705"/>
              <a:gd name="connsiteX8" fmla="*/ 986959 w 4938200"/>
              <a:gd name="connsiteY8" fmla="*/ 590018 h 4156705"/>
              <a:gd name="connsiteX9" fmla="*/ 1004891 w 4938200"/>
              <a:gd name="connsiteY9" fmla="*/ 0 h 4156705"/>
              <a:gd name="connsiteX0" fmla="*/ 1004891 w 4931243"/>
              <a:gd name="connsiteY0" fmla="*/ 0 h 4156705"/>
              <a:gd name="connsiteX1" fmla="*/ 1616609 w 4931243"/>
              <a:gd name="connsiteY1" fmla="*/ 571743 h 4156705"/>
              <a:gd name="connsiteX2" fmla="*/ 4628452 w 4931243"/>
              <a:gd name="connsiteY2" fmla="*/ 934302 h 4156705"/>
              <a:gd name="connsiteX3" fmla="*/ 4723693 w 4931243"/>
              <a:gd name="connsiteY3" fmla="*/ 3409206 h 4156705"/>
              <a:gd name="connsiteX4" fmla="*/ 3575630 w 4931243"/>
              <a:gd name="connsiteY4" fmla="*/ 4131303 h 4156705"/>
              <a:gd name="connsiteX5" fmla="*/ 977861 w 4931243"/>
              <a:gd name="connsiteY5" fmla="*/ 3911529 h 4156705"/>
              <a:gd name="connsiteX6" fmla="*/ 73039 w 4931243"/>
              <a:gd name="connsiteY6" fmla="*/ 3313039 h 4156705"/>
              <a:gd name="connsiteX7" fmla="*/ 159642 w 4931243"/>
              <a:gd name="connsiteY7" fmla="*/ 1290513 h 4156705"/>
              <a:gd name="connsiteX8" fmla="*/ 986959 w 4931243"/>
              <a:gd name="connsiteY8" fmla="*/ 590018 h 4156705"/>
              <a:gd name="connsiteX9" fmla="*/ 1004891 w 4931243"/>
              <a:gd name="connsiteY9" fmla="*/ 0 h 4156705"/>
              <a:gd name="connsiteX0" fmla="*/ 1004891 w 4931243"/>
              <a:gd name="connsiteY0" fmla="*/ 0 h 4175448"/>
              <a:gd name="connsiteX1" fmla="*/ 1616609 w 4931243"/>
              <a:gd name="connsiteY1" fmla="*/ 571743 h 4175448"/>
              <a:gd name="connsiteX2" fmla="*/ 4628452 w 4931243"/>
              <a:gd name="connsiteY2" fmla="*/ 934302 h 4175448"/>
              <a:gd name="connsiteX3" fmla="*/ 4723693 w 4931243"/>
              <a:gd name="connsiteY3" fmla="*/ 3409206 h 4175448"/>
              <a:gd name="connsiteX4" fmla="*/ 3575630 w 4931243"/>
              <a:gd name="connsiteY4" fmla="*/ 4131303 h 4175448"/>
              <a:gd name="connsiteX5" fmla="*/ 858591 w 4931243"/>
              <a:gd name="connsiteY5" fmla="*/ 3991042 h 4175448"/>
              <a:gd name="connsiteX6" fmla="*/ 73039 w 4931243"/>
              <a:gd name="connsiteY6" fmla="*/ 3313039 h 4175448"/>
              <a:gd name="connsiteX7" fmla="*/ 159642 w 4931243"/>
              <a:gd name="connsiteY7" fmla="*/ 1290513 h 4175448"/>
              <a:gd name="connsiteX8" fmla="*/ 986959 w 4931243"/>
              <a:gd name="connsiteY8" fmla="*/ 590018 h 4175448"/>
              <a:gd name="connsiteX9" fmla="*/ 1004891 w 4931243"/>
              <a:gd name="connsiteY9" fmla="*/ 0 h 4175448"/>
              <a:gd name="connsiteX0" fmla="*/ 1004891 w 4931243"/>
              <a:gd name="connsiteY0" fmla="*/ 0 h 4175448"/>
              <a:gd name="connsiteX1" fmla="*/ 1616609 w 4931243"/>
              <a:gd name="connsiteY1" fmla="*/ 571743 h 4175448"/>
              <a:gd name="connsiteX2" fmla="*/ 4628452 w 4931243"/>
              <a:gd name="connsiteY2" fmla="*/ 934302 h 4175448"/>
              <a:gd name="connsiteX3" fmla="*/ 4723693 w 4931243"/>
              <a:gd name="connsiteY3" fmla="*/ 3409206 h 4175448"/>
              <a:gd name="connsiteX4" fmla="*/ 3575630 w 4931243"/>
              <a:gd name="connsiteY4" fmla="*/ 4131303 h 4175448"/>
              <a:gd name="connsiteX5" fmla="*/ 858591 w 4931243"/>
              <a:gd name="connsiteY5" fmla="*/ 3991042 h 4175448"/>
              <a:gd name="connsiteX6" fmla="*/ 73039 w 4931243"/>
              <a:gd name="connsiteY6" fmla="*/ 3313039 h 4175448"/>
              <a:gd name="connsiteX7" fmla="*/ 159642 w 4931243"/>
              <a:gd name="connsiteY7" fmla="*/ 1290513 h 4175448"/>
              <a:gd name="connsiteX8" fmla="*/ 986959 w 4931243"/>
              <a:gd name="connsiteY8" fmla="*/ 590018 h 4175448"/>
              <a:gd name="connsiteX9" fmla="*/ 1004891 w 4931243"/>
              <a:gd name="connsiteY9" fmla="*/ 0 h 4175448"/>
              <a:gd name="connsiteX0" fmla="*/ 1010726 w 4937078"/>
              <a:gd name="connsiteY0" fmla="*/ 0 h 4175448"/>
              <a:gd name="connsiteX1" fmla="*/ 1622444 w 4937078"/>
              <a:gd name="connsiteY1" fmla="*/ 571743 h 4175448"/>
              <a:gd name="connsiteX2" fmla="*/ 4634287 w 4937078"/>
              <a:gd name="connsiteY2" fmla="*/ 934302 h 4175448"/>
              <a:gd name="connsiteX3" fmla="*/ 4729528 w 4937078"/>
              <a:gd name="connsiteY3" fmla="*/ 3409206 h 4175448"/>
              <a:gd name="connsiteX4" fmla="*/ 3581465 w 4937078"/>
              <a:gd name="connsiteY4" fmla="*/ 4131303 h 4175448"/>
              <a:gd name="connsiteX5" fmla="*/ 864426 w 4937078"/>
              <a:gd name="connsiteY5" fmla="*/ 3991042 h 4175448"/>
              <a:gd name="connsiteX6" fmla="*/ 78874 w 4937078"/>
              <a:gd name="connsiteY6" fmla="*/ 3313039 h 4175448"/>
              <a:gd name="connsiteX7" fmla="*/ 165477 w 4937078"/>
              <a:gd name="connsiteY7" fmla="*/ 1290513 h 4175448"/>
              <a:gd name="connsiteX8" fmla="*/ 992794 w 4937078"/>
              <a:gd name="connsiteY8" fmla="*/ 590018 h 4175448"/>
              <a:gd name="connsiteX9" fmla="*/ 1010726 w 4937078"/>
              <a:gd name="connsiteY9" fmla="*/ 0 h 4175448"/>
              <a:gd name="connsiteX0" fmla="*/ 1010726 w 4961247"/>
              <a:gd name="connsiteY0" fmla="*/ 0 h 4175448"/>
              <a:gd name="connsiteX1" fmla="*/ 1648693 w 4961247"/>
              <a:gd name="connsiteY1" fmla="*/ 574434 h 4175448"/>
              <a:gd name="connsiteX2" fmla="*/ 4634287 w 4961247"/>
              <a:gd name="connsiteY2" fmla="*/ 934302 h 4175448"/>
              <a:gd name="connsiteX3" fmla="*/ 4729528 w 4961247"/>
              <a:gd name="connsiteY3" fmla="*/ 3409206 h 4175448"/>
              <a:gd name="connsiteX4" fmla="*/ 3581465 w 4961247"/>
              <a:gd name="connsiteY4" fmla="*/ 4131303 h 4175448"/>
              <a:gd name="connsiteX5" fmla="*/ 864426 w 4961247"/>
              <a:gd name="connsiteY5" fmla="*/ 3991042 h 4175448"/>
              <a:gd name="connsiteX6" fmla="*/ 78874 w 4961247"/>
              <a:gd name="connsiteY6" fmla="*/ 3313039 h 4175448"/>
              <a:gd name="connsiteX7" fmla="*/ 165477 w 4961247"/>
              <a:gd name="connsiteY7" fmla="*/ 1290513 h 4175448"/>
              <a:gd name="connsiteX8" fmla="*/ 992794 w 4961247"/>
              <a:gd name="connsiteY8" fmla="*/ 590018 h 4175448"/>
              <a:gd name="connsiteX9" fmla="*/ 1010726 w 4961247"/>
              <a:gd name="connsiteY9" fmla="*/ 0 h 4175448"/>
              <a:gd name="connsiteX0" fmla="*/ 1010726 w 4961247"/>
              <a:gd name="connsiteY0" fmla="*/ 0 h 4175448"/>
              <a:gd name="connsiteX1" fmla="*/ 1648693 w 4961247"/>
              <a:gd name="connsiteY1" fmla="*/ 574434 h 4175448"/>
              <a:gd name="connsiteX2" fmla="*/ 4634287 w 4961247"/>
              <a:gd name="connsiteY2" fmla="*/ 934302 h 4175448"/>
              <a:gd name="connsiteX3" fmla="*/ 4729528 w 4961247"/>
              <a:gd name="connsiteY3" fmla="*/ 3409206 h 4175448"/>
              <a:gd name="connsiteX4" fmla="*/ 3581465 w 4961247"/>
              <a:gd name="connsiteY4" fmla="*/ 4131303 h 4175448"/>
              <a:gd name="connsiteX5" fmla="*/ 864426 w 4961247"/>
              <a:gd name="connsiteY5" fmla="*/ 3991042 h 4175448"/>
              <a:gd name="connsiteX6" fmla="*/ 78874 w 4961247"/>
              <a:gd name="connsiteY6" fmla="*/ 3313039 h 4175448"/>
              <a:gd name="connsiteX7" fmla="*/ 165477 w 4961247"/>
              <a:gd name="connsiteY7" fmla="*/ 1290513 h 4175448"/>
              <a:gd name="connsiteX8" fmla="*/ 992794 w 4961247"/>
              <a:gd name="connsiteY8" fmla="*/ 590018 h 4175448"/>
              <a:gd name="connsiteX9" fmla="*/ 1010726 w 4961247"/>
              <a:gd name="connsiteY9" fmla="*/ 0 h 4175448"/>
              <a:gd name="connsiteX0" fmla="*/ 1008299 w 4958820"/>
              <a:gd name="connsiteY0" fmla="*/ 0 h 4175448"/>
              <a:gd name="connsiteX1" fmla="*/ 1646266 w 4958820"/>
              <a:gd name="connsiteY1" fmla="*/ 574434 h 4175448"/>
              <a:gd name="connsiteX2" fmla="*/ 4631860 w 4958820"/>
              <a:gd name="connsiteY2" fmla="*/ 934302 h 4175448"/>
              <a:gd name="connsiteX3" fmla="*/ 4727101 w 4958820"/>
              <a:gd name="connsiteY3" fmla="*/ 3409206 h 4175448"/>
              <a:gd name="connsiteX4" fmla="*/ 3579038 w 4958820"/>
              <a:gd name="connsiteY4" fmla="*/ 4131303 h 4175448"/>
              <a:gd name="connsiteX5" fmla="*/ 861999 w 4958820"/>
              <a:gd name="connsiteY5" fmla="*/ 3991042 h 4175448"/>
              <a:gd name="connsiteX6" fmla="*/ 76447 w 4958820"/>
              <a:gd name="connsiteY6" fmla="*/ 3313039 h 4175448"/>
              <a:gd name="connsiteX7" fmla="*/ 163050 w 4958820"/>
              <a:gd name="connsiteY7" fmla="*/ 1290513 h 4175448"/>
              <a:gd name="connsiteX8" fmla="*/ 990367 w 4958820"/>
              <a:gd name="connsiteY8" fmla="*/ 590018 h 4175448"/>
              <a:gd name="connsiteX9" fmla="*/ 1008299 w 4958820"/>
              <a:gd name="connsiteY9" fmla="*/ 0 h 4175448"/>
              <a:gd name="connsiteX0" fmla="*/ 1008299 w 4958820"/>
              <a:gd name="connsiteY0" fmla="*/ 0 h 4175448"/>
              <a:gd name="connsiteX1" fmla="*/ 1646266 w 4958820"/>
              <a:gd name="connsiteY1" fmla="*/ 574434 h 4175448"/>
              <a:gd name="connsiteX2" fmla="*/ 4631860 w 4958820"/>
              <a:gd name="connsiteY2" fmla="*/ 934302 h 4175448"/>
              <a:gd name="connsiteX3" fmla="*/ 4727101 w 4958820"/>
              <a:gd name="connsiteY3" fmla="*/ 3409206 h 4175448"/>
              <a:gd name="connsiteX4" fmla="*/ 3579038 w 4958820"/>
              <a:gd name="connsiteY4" fmla="*/ 4131303 h 4175448"/>
              <a:gd name="connsiteX5" fmla="*/ 861999 w 4958820"/>
              <a:gd name="connsiteY5" fmla="*/ 3991042 h 4175448"/>
              <a:gd name="connsiteX6" fmla="*/ 76447 w 4958820"/>
              <a:gd name="connsiteY6" fmla="*/ 3313039 h 4175448"/>
              <a:gd name="connsiteX7" fmla="*/ 163050 w 4958820"/>
              <a:gd name="connsiteY7" fmla="*/ 1290513 h 4175448"/>
              <a:gd name="connsiteX8" fmla="*/ 990367 w 4958820"/>
              <a:gd name="connsiteY8" fmla="*/ 590018 h 4175448"/>
              <a:gd name="connsiteX9" fmla="*/ 1008299 w 4958820"/>
              <a:gd name="connsiteY9" fmla="*/ 0 h 4175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58820" h="4175448">
                <a:moveTo>
                  <a:pt x="1008299" y="0"/>
                </a:moveTo>
                <a:cubicBezTo>
                  <a:pt x="1080221" y="58905"/>
                  <a:pt x="1502689" y="357725"/>
                  <a:pt x="1646266" y="574434"/>
                </a:cubicBezTo>
                <a:cubicBezTo>
                  <a:pt x="1801987" y="585526"/>
                  <a:pt x="4118388" y="461840"/>
                  <a:pt x="4631860" y="934302"/>
                </a:cubicBezTo>
                <a:cubicBezTo>
                  <a:pt x="5145332" y="1406764"/>
                  <a:pt x="4955580" y="2313155"/>
                  <a:pt x="4727101" y="3409206"/>
                </a:cubicBezTo>
                <a:cubicBezTo>
                  <a:pt x="4578135" y="3975170"/>
                  <a:pt x="4223222" y="4034330"/>
                  <a:pt x="3579038" y="4131303"/>
                </a:cubicBezTo>
                <a:cubicBezTo>
                  <a:pt x="2934854" y="4228276"/>
                  <a:pt x="1597338" y="4158382"/>
                  <a:pt x="861999" y="3991042"/>
                </a:cubicBezTo>
                <a:cubicBezTo>
                  <a:pt x="557764" y="3888766"/>
                  <a:pt x="288603" y="3774523"/>
                  <a:pt x="76447" y="3313039"/>
                </a:cubicBezTo>
                <a:cubicBezTo>
                  <a:pt x="-73175" y="2826910"/>
                  <a:pt x="18982" y="1794318"/>
                  <a:pt x="163050" y="1290513"/>
                </a:cubicBezTo>
                <a:cubicBezTo>
                  <a:pt x="367640" y="666231"/>
                  <a:pt x="707145" y="617043"/>
                  <a:pt x="990367" y="590018"/>
                </a:cubicBezTo>
                <a:cubicBezTo>
                  <a:pt x="990367" y="590018"/>
                  <a:pt x="1038579" y="394709"/>
                  <a:pt x="1008299" y="0"/>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CD9D449-B56B-EAA5-E87A-6F34378A8C7F}"/>
              </a:ext>
            </a:extLst>
          </p:cNvPr>
          <p:cNvSpPr>
            <a:spLocks noGrp="1"/>
          </p:cNvSpPr>
          <p:nvPr>
            <p:ph type="title"/>
          </p:nvPr>
        </p:nvSpPr>
        <p:spPr>
          <a:xfrm>
            <a:off x="1221949" y="1441683"/>
            <a:ext cx="3737320" cy="2085287"/>
          </a:xfrm>
        </p:spPr>
        <p:txBody>
          <a:bodyPr>
            <a:normAutofit/>
          </a:bodyPr>
          <a:lstStyle/>
          <a:p>
            <a:pPr algn="ctr"/>
            <a:r>
              <a:rPr lang="en-GB" sz="4400" dirty="0"/>
              <a:t>S</a:t>
            </a:r>
            <a:r>
              <a:rPr lang="en-GB" sz="4400" dirty="0" smtClean="0"/>
              <a:t>pellings</a:t>
            </a:r>
            <a:endParaRPr lang="en-GB" sz="4400" dirty="0"/>
          </a:p>
        </p:txBody>
      </p:sp>
      <p:sp>
        <p:nvSpPr>
          <p:cNvPr id="16" name="Freeform: Shape 15">
            <a:extLst>
              <a:ext uri="{FF2B5EF4-FFF2-40B4-BE49-F238E27FC236}">
                <a16:creationId xmlns:a16="http://schemas.microsoft.com/office/drawing/2014/main" id="{A7E159FC-3666-4232-8B04-4E20400D3A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295116">
            <a:off x="719578" y="526618"/>
            <a:ext cx="4653004" cy="3398069"/>
          </a:xfrm>
          <a:custGeom>
            <a:avLst/>
            <a:gdLst>
              <a:gd name="connsiteX0" fmla="*/ 986774 w 5065355"/>
              <a:gd name="connsiteY0" fmla="*/ 0 h 3864077"/>
              <a:gd name="connsiteX1" fmla="*/ 1598492 w 5065355"/>
              <a:gd name="connsiteY1" fmla="*/ 571743 h 3864077"/>
              <a:gd name="connsiteX2" fmla="*/ 4623587 w 5065355"/>
              <a:gd name="connsiteY2" fmla="*/ 815032 h 3864077"/>
              <a:gd name="connsiteX3" fmla="*/ 5045794 w 5065355"/>
              <a:gd name="connsiteY3" fmla="*/ 2583837 h 3864077"/>
              <a:gd name="connsiteX4" fmla="*/ 5065097 w 5065355"/>
              <a:gd name="connsiteY4" fmla="*/ 3007422 h 3864077"/>
              <a:gd name="connsiteX5" fmla="*/ 5064540 w 5065355"/>
              <a:gd name="connsiteY5" fmla="*/ 3083457 h 3864077"/>
              <a:gd name="connsiteX6" fmla="*/ 5065355 w 5065355"/>
              <a:gd name="connsiteY6" fmla="*/ 3093208 h 3864077"/>
              <a:gd name="connsiteX7" fmla="*/ 5059336 w 5065355"/>
              <a:gd name="connsiteY7" fmla="*/ 3165214 h 3864077"/>
              <a:gd name="connsiteX8" fmla="*/ 5058896 w 5065355"/>
              <a:gd name="connsiteY8" fmla="*/ 3171406 h 3864077"/>
              <a:gd name="connsiteX9" fmla="*/ 5058773 w 5065355"/>
              <a:gd name="connsiteY9" fmla="*/ 3171941 h 3864077"/>
              <a:gd name="connsiteX10" fmla="*/ 5057188 w 5065355"/>
              <a:gd name="connsiteY10" fmla="*/ 3190910 h 3864077"/>
              <a:gd name="connsiteX11" fmla="*/ 5033762 w 5065355"/>
              <a:gd name="connsiteY11" fmla="*/ 3281910 h 3864077"/>
              <a:gd name="connsiteX12" fmla="*/ 5033487 w 5065355"/>
              <a:gd name="connsiteY12" fmla="*/ 3282522 h 3864077"/>
              <a:gd name="connsiteX13" fmla="*/ 5027369 w 5065355"/>
              <a:gd name="connsiteY13" fmla="*/ 3309275 h 3864077"/>
              <a:gd name="connsiteX14" fmla="*/ 4908386 w 5065355"/>
              <a:gd name="connsiteY14" fmla="*/ 3476562 h 3864077"/>
              <a:gd name="connsiteX15" fmla="*/ 4902444 w 5065355"/>
              <a:gd name="connsiteY15" fmla="*/ 3480940 h 3864077"/>
              <a:gd name="connsiteX16" fmla="*/ 4888108 w 5065355"/>
              <a:gd name="connsiteY16" fmla="*/ 3495204 h 3864077"/>
              <a:gd name="connsiteX17" fmla="*/ 4819819 w 5065355"/>
              <a:gd name="connsiteY17" fmla="*/ 3539901 h 3864077"/>
              <a:gd name="connsiteX18" fmla="*/ 4806748 w 5065355"/>
              <a:gd name="connsiteY18" fmla="*/ 3544794 h 3864077"/>
              <a:gd name="connsiteX19" fmla="*/ 4765129 w 5065355"/>
              <a:gd name="connsiteY19" fmla="*/ 3568040 h 3864077"/>
              <a:gd name="connsiteX20" fmla="*/ 4426673 w 5065355"/>
              <a:gd name="connsiteY20" fmla="*/ 3685984 h 3864077"/>
              <a:gd name="connsiteX21" fmla="*/ 534075 w 5065355"/>
              <a:gd name="connsiteY21" fmla="*/ 3761757 h 3864077"/>
              <a:gd name="connsiteX22" fmla="*/ 451805 w 5065355"/>
              <a:gd name="connsiteY22" fmla="*/ 3738960 h 3864077"/>
              <a:gd name="connsiteX23" fmla="*/ 417467 w 5065355"/>
              <a:gd name="connsiteY23" fmla="*/ 3743134 h 3864077"/>
              <a:gd name="connsiteX24" fmla="*/ 47039 w 5065355"/>
              <a:gd name="connsiteY24" fmla="*/ 3447046 h 3864077"/>
              <a:gd name="connsiteX25" fmla="*/ 38763 w 5065355"/>
              <a:gd name="connsiteY25" fmla="*/ 3414896 h 3864077"/>
              <a:gd name="connsiteX26" fmla="*/ 28376 w 5065355"/>
              <a:gd name="connsiteY26" fmla="*/ 3388641 h 3864077"/>
              <a:gd name="connsiteX27" fmla="*/ 14642 w 5065355"/>
              <a:gd name="connsiteY27" fmla="*/ 2681940 h 3864077"/>
              <a:gd name="connsiteX28" fmla="*/ 141525 w 5065355"/>
              <a:gd name="connsiteY28" fmla="*/ 1290513 h 3864077"/>
              <a:gd name="connsiteX29" fmla="*/ 968842 w 5065355"/>
              <a:gd name="connsiteY29" fmla="*/ 590018 h 3864077"/>
              <a:gd name="connsiteX30" fmla="*/ 986774 w 5065355"/>
              <a:gd name="connsiteY30" fmla="*/ 0 h 3864077"/>
              <a:gd name="connsiteX0" fmla="*/ 986774 w 5065355"/>
              <a:gd name="connsiteY0" fmla="*/ 0 h 3852421"/>
              <a:gd name="connsiteX1" fmla="*/ 1598492 w 5065355"/>
              <a:gd name="connsiteY1" fmla="*/ 571743 h 3852421"/>
              <a:gd name="connsiteX2" fmla="*/ 4623587 w 5065355"/>
              <a:gd name="connsiteY2" fmla="*/ 815032 h 3852421"/>
              <a:gd name="connsiteX3" fmla="*/ 5045794 w 5065355"/>
              <a:gd name="connsiteY3" fmla="*/ 2583837 h 3852421"/>
              <a:gd name="connsiteX4" fmla="*/ 5065097 w 5065355"/>
              <a:gd name="connsiteY4" fmla="*/ 3007422 h 3852421"/>
              <a:gd name="connsiteX5" fmla="*/ 5064540 w 5065355"/>
              <a:gd name="connsiteY5" fmla="*/ 3083457 h 3852421"/>
              <a:gd name="connsiteX6" fmla="*/ 5065355 w 5065355"/>
              <a:gd name="connsiteY6" fmla="*/ 3093208 h 3852421"/>
              <a:gd name="connsiteX7" fmla="*/ 5059336 w 5065355"/>
              <a:gd name="connsiteY7" fmla="*/ 3165214 h 3852421"/>
              <a:gd name="connsiteX8" fmla="*/ 5058896 w 5065355"/>
              <a:gd name="connsiteY8" fmla="*/ 3171406 h 3852421"/>
              <a:gd name="connsiteX9" fmla="*/ 5058773 w 5065355"/>
              <a:gd name="connsiteY9" fmla="*/ 3171941 h 3852421"/>
              <a:gd name="connsiteX10" fmla="*/ 5057188 w 5065355"/>
              <a:gd name="connsiteY10" fmla="*/ 3190910 h 3852421"/>
              <a:gd name="connsiteX11" fmla="*/ 5033762 w 5065355"/>
              <a:gd name="connsiteY11" fmla="*/ 3281910 h 3852421"/>
              <a:gd name="connsiteX12" fmla="*/ 5033487 w 5065355"/>
              <a:gd name="connsiteY12" fmla="*/ 3282522 h 3852421"/>
              <a:gd name="connsiteX13" fmla="*/ 5027369 w 5065355"/>
              <a:gd name="connsiteY13" fmla="*/ 3309275 h 3852421"/>
              <a:gd name="connsiteX14" fmla="*/ 4908386 w 5065355"/>
              <a:gd name="connsiteY14" fmla="*/ 3476562 h 3852421"/>
              <a:gd name="connsiteX15" fmla="*/ 4902444 w 5065355"/>
              <a:gd name="connsiteY15" fmla="*/ 3480940 h 3852421"/>
              <a:gd name="connsiteX16" fmla="*/ 4888108 w 5065355"/>
              <a:gd name="connsiteY16" fmla="*/ 3495204 h 3852421"/>
              <a:gd name="connsiteX17" fmla="*/ 4819819 w 5065355"/>
              <a:gd name="connsiteY17" fmla="*/ 3539901 h 3852421"/>
              <a:gd name="connsiteX18" fmla="*/ 4806748 w 5065355"/>
              <a:gd name="connsiteY18" fmla="*/ 3544794 h 3852421"/>
              <a:gd name="connsiteX19" fmla="*/ 4765129 w 5065355"/>
              <a:gd name="connsiteY19" fmla="*/ 3568040 h 3852421"/>
              <a:gd name="connsiteX20" fmla="*/ 4426673 w 5065355"/>
              <a:gd name="connsiteY20" fmla="*/ 3685984 h 3852421"/>
              <a:gd name="connsiteX21" fmla="*/ 904564 w 5065355"/>
              <a:gd name="connsiteY21" fmla="*/ 3793288 h 3852421"/>
              <a:gd name="connsiteX22" fmla="*/ 451805 w 5065355"/>
              <a:gd name="connsiteY22" fmla="*/ 3738960 h 3852421"/>
              <a:gd name="connsiteX23" fmla="*/ 417467 w 5065355"/>
              <a:gd name="connsiteY23" fmla="*/ 3743134 h 3852421"/>
              <a:gd name="connsiteX24" fmla="*/ 47039 w 5065355"/>
              <a:gd name="connsiteY24" fmla="*/ 3447046 h 3852421"/>
              <a:gd name="connsiteX25" fmla="*/ 38763 w 5065355"/>
              <a:gd name="connsiteY25" fmla="*/ 3414896 h 3852421"/>
              <a:gd name="connsiteX26" fmla="*/ 28376 w 5065355"/>
              <a:gd name="connsiteY26" fmla="*/ 3388641 h 3852421"/>
              <a:gd name="connsiteX27" fmla="*/ 14642 w 5065355"/>
              <a:gd name="connsiteY27" fmla="*/ 2681940 h 3852421"/>
              <a:gd name="connsiteX28" fmla="*/ 141525 w 5065355"/>
              <a:gd name="connsiteY28" fmla="*/ 1290513 h 3852421"/>
              <a:gd name="connsiteX29" fmla="*/ 968842 w 5065355"/>
              <a:gd name="connsiteY29" fmla="*/ 590018 h 3852421"/>
              <a:gd name="connsiteX30" fmla="*/ 986774 w 5065355"/>
              <a:gd name="connsiteY30" fmla="*/ 0 h 3852421"/>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765129 w 5065355"/>
              <a:gd name="connsiteY19" fmla="*/ 3568040 h 3899315"/>
              <a:gd name="connsiteX20" fmla="*/ 4229604 w 5065355"/>
              <a:gd name="connsiteY20" fmla="*/ 3851522 h 3899315"/>
              <a:gd name="connsiteX21" fmla="*/ 904564 w 5065355"/>
              <a:gd name="connsiteY21" fmla="*/ 3793288 h 3899315"/>
              <a:gd name="connsiteX22" fmla="*/ 451805 w 5065355"/>
              <a:gd name="connsiteY22" fmla="*/ 3738960 h 3899315"/>
              <a:gd name="connsiteX23" fmla="*/ 417467 w 5065355"/>
              <a:gd name="connsiteY23" fmla="*/ 3743134 h 3899315"/>
              <a:gd name="connsiteX24" fmla="*/ 47039 w 5065355"/>
              <a:gd name="connsiteY24" fmla="*/ 3447046 h 3899315"/>
              <a:gd name="connsiteX25" fmla="*/ 38763 w 5065355"/>
              <a:gd name="connsiteY25" fmla="*/ 3414896 h 3899315"/>
              <a:gd name="connsiteX26" fmla="*/ 28376 w 5065355"/>
              <a:gd name="connsiteY26" fmla="*/ 3388641 h 3899315"/>
              <a:gd name="connsiteX27" fmla="*/ 14642 w 5065355"/>
              <a:gd name="connsiteY27" fmla="*/ 2681940 h 3899315"/>
              <a:gd name="connsiteX28" fmla="*/ 141525 w 5065355"/>
              <a:gd name="connsiteY28" fmla="*/ 1290513 h 3899315"/>
              <a:gd name="connsiteX29" fmla="*/ 968842 w 5065355"/>
              <a:gd name="connsiteY29" fmla="*/ 590018 h 3899315"/>
              <a:gd name="connsiteX30" fmla="*/ 986774 w 5065355"/>
              <a:gd name="connsiteY30" fmla="*/ 0 h 3899315"/>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765129 w 5065355"/>
              <a:gd name="connsiteY19" fmla="*/ 3568040 h 3899315"/>
              <a:gd name="connsiteX20" fmla="*/ 4229604 w 5065355"/>
              <a:gd name="connsiteY20" fmla="*/ 3851522 h 3899315"/>
              <a:gd name="connsiteX21" fmla="*/ 904564 w 5065355"/>
              <a:gd name="connsiteY21" fmla="*/ 3793288 h 3899315"/>
              <a:gd name="connsiteX22" fmla="*/ 451805 w 5065355"/>
              <a:gd name="connsiteY22" fmla="*/ 3738960 h 3899315"/>
              <a:gd name="connsiteX23" fmla="*/ 417467 w 5065355"/>
              <a:gd name="connsiteY23" fmla="*/ 3743134 h 3899315"/>
              <a:gd name="connsiteX24" fmla="*/ 47039 w 5065355"/>
              <a:gd name="connsiteY24" fmla="*/ 3447046 h 3899315"/>
              <a:gd name="connsiteX25" fmla="*/ 38763 w 5065355"/>
              <a:gd name="connsiteY25" fmla="*/ 3414896 h 3899315"/>
              <a:gd name="connsiteX26" fmla="*/ 28376 w 5065355"/>
              <a:gd name="connsiteY26" fmla="*/ 3388641 h 3899315"/>
              <a:gd name="connsiteX27" fmla="*/ 14642 w 5065355"/>
              <a:gd name="connsiteY27" fmla="*/ 2681940 h 3899315"/>
              <a:gd name="connsiteX28" fmla="*/ 141525 w 5065355"/>
              <a:gd name="connsiteY28" fmla="*/ 1290513 h 3899315"/>
              <a:gd name="connsiteX29" fmla="*/ 968842 w 5065355"/>
              <a:gd name="connsiteY29" fmla="*/ 590018 h 3899315"/>
              <a:gd name="connsiteX30" fmla="*/ 986774 w 5065355"/>
              <a:gd name="connsiteY30" fmla="*/ 0 h 3899315"/>
              <a:gd name="connsiteX0" fmla="*/ 986774 w 5065355"/>
              <a:gd name="connsiteY0" fmla="*/ 0 h 3899315"/>
              <a:gd name="connsiteX1" fmla="*/ 1598492 w 5065355"/>
              <a:gd name="connsiteY1" fmla="*/ 571743 h 3899315"/>
              <a:gd name="connsiteX2" fmla="*/ 4623587 w 5065355"/>
              <a:gd name="connsiteY2" fmla="*/ 815032 h 3899315"/>
              <a:gd name="connsiteX3" fmla="*/ 5045794 w 5065355"/>
              <a:gd name="connsiteY3" fmla="*/ 2583837 h 3899315"/>
              <a:gd name="connsiteX4" fmla="*/ 5065097 w 5065355"/>
              <a:gd name="connsiteY4" fmla="*/ 3007422 h 3899315"/>
              <a:gd name="connsiteX5" fmla="*/ 5064540 w 5065355"/>
              <a:gd name="connsiteY5" fmla="*/ 3083457 h 3899315"/>
              <a:gd name="connsiteX6" fmla="*/ 5065355 w 5065355"/>
              <a:gd name="connsiteY6" fmla="*/ 3093208 h 3899315"/>
              <a:gd name="connsiteX7" fmla="*/ 5059336 w 5065355"/>
              <a:gd name="connsiteY7" fmla="*/ 3165214 h 3899315"/>
              <a:gd name="connsiteX8" fmla="*/ 5058896 w 5065355"/>
              <a:gd name="connsiteY8" fmla="*/ 3171406 h 3899315"/>
              <a:gd name="connsiteX9" fmla="*/ 5058773 w 5065355"/>
              <a:gd name="connsiteY9" fmla="*/ 3171941 h 3899315"/>
              <a:gd name="connsiteX10" fmla="*/ 5057188 w 5065355"/>
              <a:gd name="connsiteY10" fmla="*/ 3190910 h 3899315"/>
              <a:gd name="connsiteX11" fmla="*/ 5033762 w 5065355"/>
              <a:gd name="connsiteY11" fmla="*/ 3281910 h 3899315"/>
              <a:gd name="connsiteX12" fmla="*/ 5033487 w 5065355"/>
              <a:gd name="connsiteY12" fmla="*/ 3282522 h 3899315"/>
              <a:gd name="connsiteX13" fmla="*/ 5027369 w 5065355"/>
              <a:gd name="connsiteY13" fmla="*/ 3309275 h 3899315"/>
              <a:gd name="connsiteX14" fmla="*/ 4908386 w 5065355"/>
              <a:gd name="connsiteY14" fmla="*/ 3476562 h 3899315"/>
              <a:gd name="connsiteX15" fmla="*/ 4902444 w 5065355"/>
              <a:gd name="connsiteY15" fmla="*/ 3480940 h 3899315"/>
              <a:gd name="connsiteX16" fmla="*/ 4888108 w 5065355"/>
              <a:gd name="connsiteY16" fmla="*/ 3495204 h 3899315"/>
              <a:gd name="connsiteX17" fmla="*/ 4819819 w 5065355"/>
              <a:gd name="connsiteY17" fmla="*/ 3539901 h 3899315"/>
              <a:gd name="connsiteX18" fmla="*/ 4806748 w 5065355"/>
              <a:gd name="connsiteY18" fmla="*/ 3544794 h 3899315"/>
              <a:gd name="connsiteX19" fmla="*/ 4229604 w 5065355"/>
              <a:gd name="connsiteY19" fmla="*/ 3851522 h 3899315"/>
              <a:gd name="connsiteX20" fmla="*/ 904564 w 5065355"/>
              <a:gd name="connsiteY20" fmla="*/ 3793288 h 3899315"/>
              <a:gd name="connsiteX21" fmla="*/ 451805 w 5065355"/>
              <a:gd name="connsiteY21" fmla="*/ 3738960 h 3899315"/>
              <a:gd name="connsiteX22" fmla="*/ 417467 w 5065355"/>
              <a:gd name="connsiteY22" fmla="*/ 3743134 h 3899315"/>
              <a:gd name="connsiteX23" fmla="*/ 47039 w 5065355"/>
              <a:gd name="connsiteY23" fmla="*/ 3447046 h 3899315"/>
              <a:gd name="connsiteX24" fmla="*/ 38763 w 5065355"/>
              <a:gd name="connsiteY24" fmla="*/ 3414896 h 3899315"/>
              <a:gd name="connsiteX25" fmla="*/ 28376 w 5065355"/>
              <a:gd name="connsiteY25" fmla="*/ 3388641 h 3899315"/>
              <a:gd name="connsiteX26" fmla="*/ 14642 w 5065355"/>
              <a:gd name="connsiteY26" fmla="*/ 2681940 h 3899315"/>
              <a:gd name="connsiteX27" fmla="*/ 141525 w 5065355"/>
              <a:gd name="connsiteY27" fmla="*/ 1290513 h 3899315"/>
              <a:gd name="connsiteX28" fmla="*/ 968842 w 5065355"/>
              <a:gd name="connsiteY28" fmla="*/ 590018 h 3899315"/>
              <a:gd name="connsiteX29" fmla="*/ 986774 w 5065355"/>
              <a:gd name="connsiteY29" fmla="*/ 0 h 3899315"/>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5027369 w 5065355"/>
              <a:gd name="connsiteY13" fmla="*/ 3309275 h 3885853"/>
              <a:gd name="connsiteX14" fmla="*/ 4908386 w 5065355"/>
              <a:gd name="connsiteY14" fmla="*/ 3476562 h 3885853"/>
              <a:gd name="connsiteX15" fmla="*/ 4902444 w 5065355"/>
              <a:gd name="connsiteY15" fmla="*/ 3480940 h 3885853"/>
              <a:gd name="connsiteX16" fmla="*/ 4888108 w 5065355"/>
              <a:gd name="connsiteY16" fmla="*/ 3495204 h 3885853"/>
              <a:gd name="connsiteX17" fmla="*/ 4819819 w 5065355"/>
              <a:gd name="connsiteY17" fmla="*/ 3539901 h 3885853"/>
              <a:gd name="connsiteX18" fmla="*/ 4735804 w 5065355"/>
              <a:gd name="connsiteY18" fmla="*/ 3804925 h 3885853"/>
              <a:gd name="connsiteX19" fmla="*/ 4229604 w 5065355"/>
              <a:gd name="connsiteY19" fmla="*/ 3851522 h 3885853"/>
              <a:gd name="connsiteX20" fmla="*/ 904564 w 5065355"/>
              <a:gd name="connsiteY20" fmla="*/ 3793288 h 3885853"/>
              <a:gd name="connsiteX21" fmla="*/ 451805 w 5065355"/>
              <a:gd name="connsiteY21" fmla="*/ 3738960 h 3885853"/>
              <a:gd name="connsiteX22" fmla="*/ 417467 w 5065355"/>
              <a:gd name="connsiteY22" fmla="*/ 3743134 h 3885853"/>
              <a:gd name="connsiteX23" fmla="*/ 47039 w 5065355"/>
              <a:gd name="connsiteY23" fmla="*/ 3447046 h 3885853"/>
              <a:gd name="connsiteX24" fmla="*/ 38763 w 5065355"/>
              <a:gd name="connsiteY24" fmla="*/ 3414896 h 3885853"/>
              <a:gd name="connsiteX25" fmla="*/ 28376 w 5065355"/>
              <a:gd name="connsiteY25" fmla="*/ 3388641 h 3885853"/>
              <a:gd name="connsiteX26" fmla="*/ 14642 w 5065355"/>
              <a:gd name="connsiteY26" fmla="*/ 2681940 h 3885853"/>
              <a:gd name="connsiteX27" fmla="*/ 141525 w 5065355"/>
              <a:gd name="connsiteY27" fmla="*/ 1290513 h 3885853"/>
              <a:gd name="connsiteX28" fmla="*/ 968842 w 5065355"/>
              <a:gd name="connsiteY28" fmla="*/ 590018 h 3885853"/>
              <a:gd name="connsiteX29" fmla="*/ 986774 w 5065355"/>
              <a:gd name="connsiteY29"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5027369 w 5065355"/>
              <a:gd name="connsiteY13" fmla="*/ 3309275 h 3885853"/>
              <a:gd name="connsiteX14" fmla="*/ 4908386 w 5065355"/>
              <a:gd name="connsiteY14" fmla="*/ 3476562 h 3885853"/>
              <a:gd name="connsiteX15" fmla="*/ 4902444 w 5065355"/>
              <a:gd name="connsiteY15" fmla="*/ 3480940 h 3885853"/>
              <a:gd name="connsiteX16" fmla="*/ 4819819 w 5065355"/>
              <a:gd name="connsiteY16" fmla="*/ 3539901 h 3885853"/>
              <a:gd name="connsiteX17" fmla="*/ 4735804 w 5065355"/>
              <a:gd name="connsiteY17" fmla="*/ 3804925 h 3885853"/>
              <a:gd name="connsiteX18" fmla="*/ 4229604 w 5065355"/>
              <a:gd name="connsiteY18" fmla="*/ 3851522 h 3885853"/>
              <a:gd name="connsiteX19" fmla="*/ 904564 w 5065355"/>
              <a:gd name="connsiteY19" fmla="*/ 3793288 h 3885853"/>
              <a:gd name="connsiteX20" fmla="*/ 451805 w 5065355"/>
              <a:gd name="connsiteY20" fmla="*/ 3738960 h 3885853"/>
              <a:gd name="connsiteX21" fmla="*/ 417467 w 5065355"/>
              <a:gd name="connsiteY21" fmla="*/ 3743134 h 3885853"/>
              <a:gd name="connsiteX22" fmla="*/ 47039 w 5065355"/>
              <a:gd name="connsiteY22" fmla="*/ 3447046 h 3885853"/>
              <a:gd name="connsiteX23" fmla="*/ 38763 w 5065355"/>
              <a:gd name="connsiteY23" fmla="*/ 3414896 h 3885853"/>
              <a:gd name="connsiteX24" fmla="*/ 28376 w 5065355"/>
              <a:gd name="connsiteY24" fmla="*/ 3388641 h 3885853"/>
              <a:gd name="connsiteX25" fmla="*/ 14642 w 5065355"/>
              <a:gd name="connsiteY25" fmla="*/ 2681940 h 3885853"/>
              <a:gd name="connsiteX26" fmla="*/ 141525 w 5065355"/>
              <a:gd name="connsiteY26" fmla="*/ 1290513 h 3885853"/>
              <a:gd name="connsiteX27" fmla="*/ 968842 w 5065355"/>
              <a:gd name="connsiteY27" fmla="*/ 590018 h 3885853"/>
              <a:gd name="connsiteX28" fmla="*/ 986774 w 5065355"/>
              <a:gd name="connsiteY28"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5033487 w 5065355"/>
              <a:gd name="connsiteY12" fmla="*/ 3282522 h 3885853"/>
              <a:gd name="connsiteX13" fmla="*/ 4908386 w 5065355"/>
              <a:gd name="connsiteY13" fmla="*/ 3476562 h 3885853"/>
              <a:gd name="connsiteX14" fmla="*/ 4902444 w 5065355"/>
              <a:gd name="connsiteY14" fmla="*/ 3480940 h 3885853"/>
              <a:gd name="connsiteX15" fmla="*/ 4819819 w 5065355"/>
              <a:gd name="connsiteY15" fmla="*/ 3539901 h 3885853"/>
              <a:gd name="connsiteX16" fmla="*/ 4735804 w 5065355"/>
              <a:gd name="connsiteY16" fmla="*/ 3804925 h 3885853"/>
              <a:gd name="connsiteX17" fmla="*/ 4229604 w 5065355"/>
              <a:gd name="connsiteY17" fmla="*/ 3851522 h 3885853"/>
              <a:gd name="connsiteX18" fmla="*/ 904564 w 5065355"/>
              <a:gd name="connsiteY18" fmla="*/ 3793288 h 3885853"/>
              <a:gd name="connsiteX19" fmla="*/ 451805 w 5065355"/>
              <a:gd name="connsiteY19" fmla="*/ 3738960 h 3885853"/>
              <a:gd name="connsiteX20" fmla="*/ 417467 w 5065355"/>
              <a:gd name="connsiteY20" fmla="*/ 3743134 h 3885853"/>
              <a:gd name="connsiteX21" fmla="*/ 47039 w 5065355"/>
              <a:gd name="connsiteY21" fmla="*/ 3447046 h 3885853"/>
              <a:gd name="connsiteX22" fmla="*/ 38763 w 5065355"/>
              <a:gd name="connsiteY22" fmla="*/ 3414896 h 3885853"/>
              <a:gd name="connsiteX23" fmla="*/ 28376 w 5065355"/>
              <a:gd name="connsiteY23" fmla="*/ 3388641 h 3885853"/>
              <a:gd name="connsiteX24" fmla="*/ 14642 w 5065355"/>
              <a:gd name="connsiteY24" fmla="*/ 2681940 h 3885853"/>
              <a:gd name="connsiteX25" fmla="*/ 141525 w 5065355"/>
              <a:gd name="connsiteY25" fmla="*/ 1290513 h 3885853"/>
              <a:gd name="connsiteX26" fmla="*/ 968842 w 5065355"/>
              <a:gd name="connsiteY26" fmla="*/ 590018 h 3885853"/>
              <a:gd name="connsiteX27" fmla="*/ 986774 w 5065355"/>
              <a:gd name="connsiteY27" fmla="*/ 0 h 3885853"/>
              <a:gd name="connsiteX0" fmla="*/ 986774 w 5065355"/>
              <a:gd name="connsiteY0" fmla="*/ 0 h 3885853"/>
              <a:gd name="connsiteX1" fmla="*/ 1598492 w 5065355"/>
              <a:gd name="connsiteY1" fmla="*/ 571743 h 3885853"/>
              <a:gd name="connsiteX2" fmla="*/ 4623587 w 5065355"/>
              <a:gd name="connsiteY2" fmla="*/ 815032 h 3885853"/>
              <a:gd name="connsiteX3" fmla="*/ 5045794 w 5065355"/>
              <a:gd name="connsiteY3" fmla="*/ 2583837 h 3885853"/>
              <a:gd name="connsiteX4" fmla="*/ 5065097 w 5065355"/>
              <a:gd name="connsiteY4" fmla="*/ 3007422 h 3885853"/>
              <a:gd name="connsiteX5" fmla="*/ 5064540 w 5065355"/>
              <a:gd name="connsiteY5" fmla="*/ 3083457 h 3885853"/>
              <a:gd name="connsiteX6" fmla="*/ 5065355 w 5065355"/>
              <a:gd name="connsiteY6" fmla="*/ 3093208 h 3885853"/>
              <a:gd name="connsiteX7" fmla="*/ 5059336 w 5065355"/>
              <a:gd name="connsiteY7" fmla="*/ 3165214 h 3885853"/>
              <a:gd name="connsiteX8" fmla="*/ 5058896 w 5065355"/>
              <a:gd name="connsiteY8" fmla="*/ 3171406 h 3885853"/>
              <a:gd name="connsiteX9" fmla="*/ 5058773 w 5065355"/>
              <a:gd name="connsiteY9" fmla="*/ 3171941 h 3885853"/>
              <a:gd name="connsiteX10" fmla="*/ 5057188 w 5065355"/>
              <a:gd name="connsiteY10" fmla="*/ 3190910 h 3885853"/>
              <a:gd name="connsiteX11" fmla="*/ 5033762 w 5065355"/>
              <a:gd name="connsiteY11" fmla="*/ 3281910 h 3885853"/>
              <a:gd name="connsiteX12" fmla="*/ 4908386 w 5065355"/>
              <a:gd name="connsiteY12" fmla="*/ 3476562 h 3885853"/>
              <a:gd name="connsiteX13" fmla="*/ 4902444 w 5065355"/>
              <a:gd name="connsiteY13" fmla="*/ 3480940 h 3885853"/>
              <a:gd name="connsiteX14" fmla="*/ 4819819 w 5065355"/>
              <a:gd name="connsiteY14" fmla="*/ 3539901 h 3885853"/>
              <a:gd name="connsiteX15" fmla="*/ 4735804 w 5065355"/>
              <a:gd name="connsiteY15" fmla="*/ 3804925 h 3885853"/>
              <a:gd name="connsiteX16" fmla="*/ 4229604 w 5065355"/>
              <a:gd name="connsiteY16" fmla="*/ 3851522 h 3885853"/>
              <a:gd name="connsiteX17" fmla="*/ 904564 w 5065355"/>
              <a:gd name="connsiteY17" fmla="*/ 3793288 h 3885853"/>
              <a:gd name="connsiteX18" fmla="*/ 451805 w 5065355"/>
              <a:gd name="connsiteY18" fmla="*/ 3738960 h 3885853"/>
              <a:gd name="connsiteX19" fmla="*/ 417467 w 5065355"/>
              <a:gd name="connsiteY19" fmla="*/ 3743134 h 3885853"/>
              <a:gd name="connsiteX20" fmla="*/ 47039 w 5065355"/>
              <a:gd name="connsiteY20" fmla="*/ 3447046 h 3885853"/>
              <a:gd name="connsiteX21" fmla="*/ 38763 w 5065355"/>
              <a:gd name="connsiteY21" fmla="*/ 3414896 h 3885853"/>
              <a:gd name="connsiteX22" fmla="*/ 28376 w 5065355"/>
              <a:gd name="connsiteY22" fmla="*/ 3388641 h 3885853"/>
              <a:gd name="connsiteX23" fmla="*/ 14642 w 5065355"/>
              <a:gd name="connsiteY23" fmla="*/ 2681940 h 3885853"/>
              <a:gd name="connsiteX24" fmla="*/ 141525 w 5065355"/>
              <a:gd name="connsiteY24" fmla="*/ 1290513 h 3885853"/>
              <a:gd name="connsiteX25" fmla="*/ 968842 w 5065355"/>
              <a:gd name="connsiteY25" fmla="*/ 590018 h 3885853"/>
              <a:gd name="connsiteX26" fmla="*/ 986774 w 5065355"/>
              <a:gd name="connsiteY26"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58773 w 5065097"/>
              <a:gd name="connsiteY8" fmla="*/ 3171941 h 3885853"/>
              <a:gd name="connsiteX9" fmla="*/ 5057188 w 5065097"/>
              <a:gd name="connsiteY9" fmla="*/ 3190910 h 3885853"/>
              <a:gd name="connsiteX10" fmla="*/ 5033762 w 5065097"/>
              <a:gd name="connsiteY10" fmla="*/ 3281910 h 3885853"/>
              <a:gd name="connsiteX11" fmla="*/ 4908386 w 5065097"/>
              <a:gd name="connsiteY11" fmla="*/ 3476562 h 3885853"/>
              <a:gd name="connsiteX12" fmla="*/ 4902444 w 5065097"/>
              <a:gd name="connsiteY12" fmla="*/ 3480940 h 3885853"/>
              <a:gd name="connsiteX13" fmla="*/ 4819819 w 5065097"/>
              <a:gd name="connsiteY13" fmla="*/ 3539901 h 3885853"/>
              <a:gd name="connsiteX14" fmla="*/ 4735804 w 5065097"/>
              <a:gd name="connsiteY14" fmla="*/ 3804925 h 3885853"/>
              <a:gd name="connsiteX15" fmla="*/ 4229604 w 5065097"/>
              <a:gd name="connsiteY15" fmla="*/ 3851522 h 3885853"/>
              <a:gd name="connsiteX16" fmla="*/ 904564 w 5065097"/>
              <a:gd name="connsiteY16" fmla="*/ 3793288 h 3885853"/>
              <a:gd name="connsiteX17" fmla="*/ 451805 w 5065097"/>
              <a:gd name="connsiteY17" fmla="*/ 3738960 h 3885853"/>
              <a:gd name="connsiteX18" fmla="*/ 417467 w 5065097"/>
              <a:gd name="connsiteY18" fmla="*/ 3743134 h 3885853"/>
              <a:gd name="connsiteX19" fmla="*/ 47039 w 5065097"/>
              <a:gd name="connsiteY19" fmla="*/ 3447046 h 3885853"/>
              <a:gd name="connsiteX20" fmla="*/ 38763 w 5065097"/>
              <a:gd name="connsiteY20" fmla="*/ 3414896 h 3885853"/>
              <a:gd name="connsiteX21" fmla="*/ 28376 w 5065097"/>
              <a:gd name="connsiteY21" fmla="*/ 3388641 h 3885853"/>
              <a:gd name="connsiteX22" fmla="*/ 14642 w 5065097"/>
              <a:gd name="connsiteY22" fmla="*/ 2681940 h 3885853"/>
              <a:gd name="connsiteX23" fmla="*/ 141525 w 5065097"/>
              <a:gd name="connsiteY23" fmla="*/ 1290513 h 3885853"/>
              <a:gd name="connsiteX24" fmla="*/ 968842 w 5065097"/>
              <a:gd name="connsiteY24" fmla="*/ 590018 h 3885853"/>
              <a:gd name="connsiteX25" fmla="*/ 986774 w 5065097"/>
              <a:gd name="connsiteY25"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58773 w 5065097"/>
              <a:gd name="connsiteY8" fmla="*/ 3171941 h 3885853"/>
              <a:gd name="connsiteX9" fmla="*/ 5033762 w 5065097"/>
              <a:gd name="connsiteY9" fmla="*/ 3281910 h 3885853"/>
              <a:gd name="connsiteX10" fmla="*/ 4908386 w 5065097"/>
              <a:gd name="connsiteY10" fmla="*/ 3476562 h 3885853"/>
              <a:gd name="connsiteX11" fmla="*/ 4902444 w 5065097"/>
              <a:gd name="connsiteY11" fmla="*/ 3480940 h 3885853"/>
              <a:gd name="connsiteX12" fmla="*/ 4819819 w 5065097"/>
              <a:gd name="connsiteY12" fmla="*/ 3539901 h 3885853"/>
              <a:gd name="connsiteX13" fmla="*/ 4735804 w 5065097"/>
              <a:gd name="connsiteY13" fmla="*/ 3804925 h 3885853"/>
              <a:gd name="connsiteX14" fmla="*/ 4229604 w 5065097"/>
              <a:gd name="connsiteY14" fmla="*/ 3851522 h 3885853"/>
              <a:gd name="connsiteX15" fmla="*/ 904564 w 5065097"/>
              <a:gd name="connsiteY15" fmla="*/ 3793288 h 3885853"/>
              <a:gd name="connsiteX16" fmla="*/ 451805 w 5065097"/>
              <a:gd name="connsiteY16" fmla="*/ 3738960 h 3885853"/>
              <a:gd name="connsiteX17" fmla="*/ 417467 w 5065097"/>
              <a:gd name="connsiteY17" fmla="*/ 3743134 h 3885853"/>
              <a:gd name="connsiteX18" fmla="*/ 47039 w 5065097"/>
              <a:gd name="connsiteY18" fmla="*/ 3447046 h 3885853"/>
              <a:gd name="connsiteX19" fmla="*/ 38763 w 5065097"/>
              <a:gd name="connsiteY19" fmla="*/ 3414896 h 3885853"/>
              <a:gd name="connsiteX20" fmla="*/ 28376 w 5065097"/>
              <a:gd name="connsiteY20" fmla="*/ 3388641 h 3885853"/>
              <a:gd name="connsiteX21" fmla="*/ 14642 w 5065097"/>
              <a:gd name="connsiteY21" fmla="*/ 2681940 h 3885853"/>
              <a:gd name="connsiteX22" fmla="*/ 141525 w 5065097"/>
              <a:gd name="connsiteY22" fmla="*/ 1290513 h 3885853"/>
              <a:gd name="connsiteX23" fmla="*/ 968842 w 5065097"/>
              <a:gd name="connsiteY23" fmla="*/ 590018 h 3885853"/>
              <a:gd name="connsiteX24" fmla="*/ 986774 w 5065097"/>
              <a:gd name="connsiteY24"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33762 w 5065097"/>
              <a:gd name="connsiteY8" fmla="*/ 3281910 h 3885853"/>
              <a:gd name="connsiteX9" fmla="*/ 4908386 w 5065097"/>
              <a:gd name="connsiteY9" fmla="*/ 3476562 h 3885853"/>
              <a:gd name="connsiteX10" fmla="*/ 4902444 w 5065097"/>
              <a:gd name="connsiteY10" fmla="*/ 3480940 h 3885853"/>
              <a:gd name="connsiteX11" fmla="*/ 4819819 w 5065097"/>
              <a:gd name="connsiteY11" fmla="*/ 3539901 h 3885853"/>
              <a:gd name="connsiteX12" fmla="*/ 4735804 w 5065097"/>
              <a:gd name="connsiteY12" fmla="*/ 3804925 h 3885853"/>
              <a:gd name="connsiteX13" fmla="*/ 4229604 w 5065097"/>
              <a:gd name="connsiteY13" fmla="*/ 3851522 h 3885853"/>
              <a:gd name="connsiteX14" fmla="*/ 904564 w 5065097"/>
              <a:gd name="connsiteY14" fmla="*/ 3793288 h 3885853"/>
              <a:gd name="connsiteX15" fmla="*/ 451805 w 5065097"/>
              <a:gd name="connsiteY15" fmla="*/ 3738960 h 3885853"/>
              <a:gd name="connsiteX16" fmla="*/ 417467 w 5065097"/>
              <a:gd name="connsiteY16" fmla="*/ 3743134 h 3885853"/>
              <a:gd name="connsiteX17" fmla="*/ 47039 w 5065097"/>
              <a:gd name="connsiteY17" fmla="*/ 3447046 h 3885853"/>
              <a:gd name="connsiteX18" fmla="*/ 38763 w 5065097"/>
              <a:gd name="connsiteY18" fmla="*/ 3414896 h 3885853"/>
              <a:gd name="connsiteX19" fmla="*/ 28376 w 5065097"/>
              <a:gd name="connsiteY19" fmla="*/ 3388641 h 3885853"/>
              <a:gd name="connsiteX20" fmla="*/ 14642 w 5065097"/>
              <a:gd name="connsiteY20" fmla="*/ 2681940 h 3885853"/>
              <a:gd name="connsiteX21" fmla="*/ 141525 w 5065097"/>
              <a:gd name="connsiteY21" fmla="*/ 1290513 h 3885853"/>
              <a:gd name="connsiteX22" fmla="*/ 968842 w 5065097"/>
              <a:gd name="connsiteY22" fmla="*/ 590018 h 3885853"/>
              <a:gd name="connsiteX23" fmla="*/ 986774 w 5065097"/>
              <a:gd name="connsiteY23" fmla="*/ 0 h 3885853"/>
              <a:gd name="connsiteX0" fmla="*/ 986774 w 5065097"/>
              <a:gd name="connsiteY0" fmla="*/ 0 h 3885853"/>
              <a:gd name="connsiteX1" fmla="*/ 1598492 w 5065097"/>
              <a:gd name="connsiteY1" fmla="*/ 571743 h 3885853"/>
              <a:gd name="connsiteX2" fmla="*/ 4623587 w 5065097"/>
              <a:gd name="connsiteY2" fmla="*/ 815032 h 3885853"/>
              <a:gd name="connsiteX3" fmla="*/ 5045794 w 5065097"/>
              <a:gd name="connsiteY3" fmla="*/ 2583837 h 3885853"/>
              <a:gd name="connsiteX4" fmla="*/ 5065097 w 5065097"/>
              <a:gd name="connsiteY4" fmla="*/ 3007422 h 3885853"/>
              <a:gd name="connsiteX5" fmla="*/ 5064540 w 5065097"/>
              <a:gd name="connsiteY5" fmla="*/ 3083457 h 3885853"/>
              <a:gd name="connsiteX6" fmla="*/ 5059336 w 5065097"/>
              <a:gd name="connsiteY6" fmla="*/ 3165214 h 3885853"/>
              <a:gd name="connsiteX7" fmla="*/ 5058896 w 5065097"/>
              <a:gd name="connsiteY7" fmla="*/ 3171406 h 3885853"/>
              <a:gd name="connsiteX8" fmla="*/ 5033762 w 5065097"/>
              <a:gd name="connsiteY8" fmla="*/ 3281910 h 3885853"/>
              <a:gd name="connsiteX9" fmla="*/ 4908386 w 5065097"/>
              <a:gd name="connsiteY9" fmla="*/ 3476562 h 3885853"/>
              <a:gd name="connsiteX10" fmla="*/ 4819819 w 5065097"/>
              <a:gd name="connsiteY10" fmla="*/ 3539901 h 3885853"/>
              <a:gd name="connsiteX11" fmla="*/ 4735804 w 5065097"/>
              <a:gd name="connsiteY11" fmla="*/ 3804925 h 3885853"/>
              <a:gd name="connsiteX12" fmla="*/ 4229604 w 5065097"/>
              <a:gd name="connsiteY12" fmla="*/ 3851522 h 3885853"/>
              <a:gd name="connsiteX13" fmla="*/ 904564 w 5065097"/>
              <a:gd name="connsiteY13" fmla="*/ 3793288 h 3885853"/>
              <a:gd name="connsiteX14" fmla="*/ 451805 w 5065097"/>
              <a:gd name="connsiteY14" fmla="*/ 3738960 h 3885853"/>
              <a:gd name="connsiteX15" fmla="*/ 417467 w 5065097"/>
              <a:gd name="connsiteY15" fmla="*/ 3743134 h 3885853"/>
              <a:gd name="connsiteX16" fmla="*/ 47039 w 5065097"/>
              <a:gd name="connsiteY16" fmla="*/ 3447046 h 3885853"/>
              <a:gd name="connsiteX17" fmla="*/ 38763 w 5065097"/>
              <a:gd name="connsiteY17" fmla="*/ 3414896 h 3885853"/>
              <a:gd name="connsiteX18" fmla="*/ 28376 w 5065097"/>
              <a:gd name="connsiteY18" fmla="*/ 3388641 h 3885853"/>
              <a:gd name="connsiteX19" fmla="*/ 14642 w 5065097"/>
              <a:gd name="connsiteY19" fmla="*/ 2681940 h 3885853"/>
              <a:gd name="connsiteX20" fmla="*/ 141525 w 5065097"/>
              <a:gd name="connsiteY20" fmla="*/ 1290513 h 3885853"/>
              <a:gd name="connsiteX21" fmla="*/ 968842 w 5065097"/>
              <a:gd name="connsiteY21" fmla="*/ 590018 h 3885853"/>
              <a:gd name="connsiteX22" fmla="*/ 986774 w 5065097"/>
              <a:gd name="connsiteY22"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08386 w 5065543"/>
              <a:gd name="connsiteY8" fmla="*/ 3476562 h 3885853"/>
              <a:gd name="connsiteX9" fmla="*/ 4819819 w 5065543"/>
              <a:gd name="connsiteY9" fmla="*/ 3539901 h 3885853"/>
              <a:gd name="connsiteX10" fmla="*/ 4735804 w 5065543"/>
              <a:gd name="connsiteY10" fmla="*/ 3804925 h 3885853"/>
              <a:gd name="connsiteX11" fmla="*/ 4229604 w 5065543"/>
              <a:gd name="connsiteY11" fmla="*/ 3851522 h 3885853"/>
              <a:gd name="connsiteX12" fmla="*/ 904564 w 5065543"/>
              <a:gd name="connsiteY12" fmla="*/ 3793288 h 3885853"/>
              <a:gd name="connsiteX13" fmla="*/ 451805 w 5065543"/>
              <a:gd name="connsiteY13" fmla="*/ 3738960 h 3885853"/>
              <a:gd name="connsiteX14" fmla="*/ 417467 w 5065543"/>
              <a:gd name="connsiteY14" fmla="*/ 3743134 h 3885853"/>
              <a:gd name="connsiteX15" fmla="*/ 47039 w 5065543"/>
              <a:gd name="connsiteY15" fmla="*/ 3447046 h 3885853"/>
              <a:gd name="connsiteX16" fmla="*/ 38763 w 5065543"/>
              <a:gd name="connsiteY16" fmla="*/ 3414896 h 3885853"/>
              <a:gd name="connsiteX17" fmla="*/ 28376 w 5065543"/>
              <a:gd name="connsiteY17" fmla="*/ 3388641 h 3885853"/>
              <a:gd name="connsiteX18" fmla="*/ 14642 w 5065543"/>
              <a:gd name="connsiteY18" fmla="*/ 2681940 h 3885853"/>
              <a:gd name="connsiteX19" fmla="*/ 141525 w 5065543"/>
              <a:gd name="connsiteY19" fmla="*/ 1290513 h 3885853"/>
              <a:gd name="connsiteX20" fmla="*/ 968842 w 5065543"/>
              <a:gd name="connsiteY20" fmla="*/ 590018 h 3885853"/>
              <a:gd name="connsiteX21" fmla="*/ 986774 w 5065543"/>
              <a:gd name="connsiteY21"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08386 w 5065543"/>
              <a:gd name="connsiteY8" fmla="*/ 3476562 h 3885853"/>
              <a:gd name="connsiteX9" fmla="*/ 4993239 w 5065543"/>
              <a:gd name="connsiteY9" fmla="*/ 3784266 h 3885853"/>
              <a:gd name="connsiteX10" fmla="*/ 4735804 w 5065543"/>
              <a:gd name="connsiteY10" fmla="*/ 3804925 h 3885853"/>
              <a:gd name="connsiteX11" fmla="*/ 4229604 w 5065543"/>
              <a:gd name="connsiteY11" fmla="*/ 3851522 h 3885853"/>
              <a:gd name="connsiteX12" fmla="*/ 904564 w 5065543"/>
              <a:gd name="connsiteY12" fmla="*/ 3793288 h 3885853"/>
              <a:gd name="connsiteX13" fmla="*/ 451805 w 5065543"/>
              <a:gd name="connsiteY13" fmla="*/ 3738960 h 3885853"/>
              <a:gd name="connsiteX14" fmla="*/ 417467 w 5065543"/>
              <a:gd name="connsiteY14" fmla="*/ 3743134 h 3885853"/>
              <a:gd name="connsiteX15" fmla="*/ 47039 w 5065543"/>
              <a:gd name="connsiteY15" fmla="*/ 3447046 h 3885853"/>
              <a:gd name="connsiteX16" fmla="*/ 38763 w 5065543"/>
              <a:gd name="connsiteY16" fmla="*/ 3414896 h 3885853"/>
              <a:gd name="connsiteX17" fmla="*/ 28376 w 5065543"/>
              <a:gd name="connsiteY17" fmla="*/ 3388641 h 3885853"/>
              <a:gd name="connsiteX18" fmla="*/ 14642 w 5065543"/>
              <a:gd name="connsiteY18" fmla="*/ 2681940 h 3885853"/>
              <a:gd name="connsiteX19" fmla="*/ 141525 w 5065543"/>
              <a:gd name="connsiteY19" fmla="*/ 1290513 h 3885853"/>
              <a:gd name="connsiteX20" fmla="*/ 968842 w 5065543"/>
              <a:gd name="connsiteY20" fmla="*/ 590018 h 3885853"/>
              <a:gd name="connsiteX21" fmla="*/ 986774 w 5065543"/>
              <a:gd name="connsiteY21"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735804 w 5065543"/>
              <a:gd name="connsiteY9" fmla="*/ 3804925 h 3885853"/>
              <a:gd name="connsiteX10" fmla="*/ 4229604 w 5065543"/>
              <a:gd name="connsiteY10" fmla="*/ 3851522 h 3885853"/>
              <a:gd name="connsiteX11" fmla="*/ 904564 w 5065543"/>
              <a:gd name="connsiteY11" fmla="*/ 3793288 h 3885853"/>
              <a:gd name="connsiteX12" fmla="*/ 451805 w 5065543"/>
              <a:gd name="connsiteY12" fmla="*/ 3738960 h 3885853"/>
              <a:gd name="connsiteX13" fmla="*/ 417467 w 5065543"/>
              <a:gd name="connsiteY13" fmla="*/ 3743134 h 3885853"/>
              <a:gd name="connsiteX14" fmla="*/ 47039 w 5065543"/>
              <a:gd name="connsiteY14" fmla="*/ 3447046 h 3885853"/>
              <a:gd name="connsiteX15" fmla="*/ 38763 w 5065543"/>
              <a:gd name="connsiteY15" fmla="*/ 3414896 h 3885853"/>
              <a:gd name="connsiteX16" fmla="*/ 28376 w 5065543"/>
              <a:gd name="connsiteY16" fmla="*/ 3388641 h 3885853"/>
              <a:gd name="connsiteX17" fmla="*/ 14642 w 5065543"/>
              <a:gd name="connsiteY17" fmla="*/ 2681940 h 3885853"/>
              <a:gd name="connsiteX18" fmla="*/ 141525 w 5065543"/>
              <a:gd name="connsiteY18" fmla="*/ 1290513 h 3885853"/>
              <a:gd name="connsiteX19" fmla="*/ 968842 w 5065543"/>
              <a:gd name="connsiteY19" fmla="*/ 590018 h 3885853"/>
              <a:gd name="connsiteX20" fmla="*/ 986774 w 5065543"/>
              <a:gd name="connsiteY20"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5033762 w 5065543"/>
              <a:gd name="connsiteY7" fmla="*/ 3281910 h 3885853"/>
              <a:gd name="connsiteX8" fmla="*/ 4993239 w 5065543"/>
              <a:gd name="connsiteY8" fmla="*/ 3784266 h 3885853"/>
              <a:gd name="connsiteX9" fmla="*/ 4229604 w 5065543"/>
              <a:gd name="connsiteY9" fmla="*/ 3851522 h 3885853"/>
              <a:gd name="connsiteX10" fmla="*/ 904564 w 5065543"/>
              <a:gd name="connsiteY10" fmla="*/ 3793288 h 3885853"/>
              <a:gd name="connsiteX11" fmla="*/ 451805 w 5065543"/>
              <a:gd name="connsiteY11" fmla="*/ 3738960 h 3885853"/>
              <a:gd name="connsiteX12" fmla="*/ 417467 w 5065543"/>
              <a:gd name="connsiteY12" fmla="*/ 3743134 h 3885853"/>
              <a:gd name="connsiteX13" fmla="*/ 47039 w 5065543"/>
              <a:gd name="connsiteY13" fmla="*/ 3447046 h 3885853"/>
              <a:gd name="connsiteX14" fmla="*/ 38763 w 5065543"/>
              <a:gd name="connsiteY14" fmla="*/ 3414896 h 3885853"/>
              <a:gd name="connsiteX15" fmla="*/ 28376 w 5065543"/>
              <a:gd name="connsiteY15" fmla="*/ 3388641 h 3885853"/>
              <a:gd name="connsiteX16" fmla="*/ 14642 w 5065543"/>
              <a:gd name="connsiteY16" fmla="*/ 2681940 h 3885853"/>
              <a:gd name="connsiteX17" fmla="*/ 141525 w 5065543"/>
              <a:gd name="connsiteY17" fmla="*/ 1290513 h 3885853"/>
              <a:gd name="connsiteX18" fmla="*/ 968842 w 5065543"/>
              <a:gd name="connsiteY18" fmla="*/ 590018 h 3885853"/>
              <a:gd name="connsiteX19" fmla="*/ 986774 w 5065543"/>
              <a:gd name="connsiteY19" fmla="*/ 0 h 3885853"/>
              <a:gd name="connsiteX0" fmla="*/ 986774 w 5065543"/>
              <a:gd name="connsiteY0" fmla="*/ 0 h 3885853"/>
              <a:gd name="connsiteX1" fmla="*/ 1598492 w 5065543"/>
              <a:gd name="connsiteY1" fmla="*/ 571743 h 3885853"/>
              <a:gd name="connsiteX2" fmla="*/ 4623587 w 5065543"/>
              <a:gd name="connsiteY2" fmla="*/ 815032 h 3885853"/>
              <a:gd name="connsiteX3" fmla="*/ 5045794 w 5065543"/>
              <a:gd name="connsiteY3" fmla="*/ 2583837 h 3885853"/>
              <a:gd name="connsiteX4" fmla="*/ 5065097 w 5065543"/>
              <a:gd name="connsiteY4" fmla="*/ 3007422 h 3885853"/>
              <a:gd name="connsiteX5" fmla="*/ 5059336 w 5065543"/>
              <a:gd name="connsiteY5" fmla="*/ 3165214 h 3885853"/>
              <a:gd name="connsiteX6" fmla="*/ 5058896 w 5065543"/>
              <a:gd name="connsiteY6" fmla="*/ 3171406 h 3885853"/>
              <a:gd name="connsiteX7" fmla="*/ 4993239 w 5065543"/>
              <a:gd name="connsiteY7" fmla="*/ 3784266 h 3885853"/>
              <a:gd name="connsiteX8" fmla="*/ 4229604 w 5065543"/>
              <a:gd name="connsiteY8" fmla="*/ 3851522 h 3885853"/>
              <a:gd name="connsiteX9" fmla="*/ 904564 w 5065543"/>
              <a:gd name="connsiteY9" fmla="*/ 3793288 h 3885853"/>
              <a:gd name="connsiteX10" fmla="*/ 451805 w 5065543"/>
              <a:gd name="connsiteY10" fmla="*/ 3738960 h 3885853"/>
              <a:gd name="connsiteX11" fmla="*/ 417467 w 5065543"/>
              <a:gd name="connsiteY11" fmla="*/ 3743134 h 3885853"/>
              <a:gd name="connsiteX12" fmla="*/ 47039 w 5065543"/>
              <a:gd name="connsiteY12" fmla="*/ 3447046 h 3885853"/>
              <a:gd name="connsiteX13" fmla="*/ 38763 w 5065543"/>
              <a:gd name="connsiteY13" fmla="*/ 3414896 h 3885853"/>
              <a:gd name="connsiteX14" fmla="*/ 28376 w 5065543"/>
              <a:gd name="connsiteY14" fmla="*/ 3388641 h 3885853"/>
              <a:gd name="connsiteX15" fmla="*/ 14642 w 5065543"/>
              <a:gd name="connsiteY15" fmla="*/ 2681940 h 3885853"/>
              <a:gd name="connsiteX16" fmla="*/ 141525 w 5065543"/>
              <a:gd name="connsiteY16" fmla="*/ 1290513 h 3885853"/>
              <a:gd name="connsiteX17" fmla="*/ 968842 w 5065543"/>
              <a:gd name="connsiteY17" fmla="*/ 590018 h 3885853"/>
              <a:gd name="connsiteX18" fmla="*/ 986774 w 5065543"/>
              <a:gd name="connsiteY18" fmla="*/ 0 h 3885853"/>
              <a:gd name="connsiteX0" fmla="*/ 986774 w 5073884"/>
              <a:gd name="connsiteY0" fmla="*/ 0 h 3885853"/>
              <a:gd name="connsiteX1" fmla="*/ 1598492 w 5073884"/>
              <a:gd name="connsiteY1" fmla="*/ 571743 h 3885853"/>
              <a:gd name="connsiteX2" fmla="*/ 4623587 w 5073884"/>
              <a:gd name="connsiteY2" fmla="*/ 815032 h 3885853"/>
              <a:gd name="connsiteX3" fmla="*/ 5045794 w 5073884"/>
              <a:gd name="connsiteY3" fmla="*/ 2583837 h 3885853"/>
              <a:gd name="connsiteX4" fmla="*/ 5065097 w 5073884"/>
              <a:gd name="connsiteY4" fmla="*/ 3007422 h 3885853"/>
              <a:gd name="connsiteX5" fmla="*/ 5059336 w 5073884"/>
              <a:gd name="connsiteY5" fmla="*/ 3165214 h 3885853"/>
              <a:gd name="connsiteX6" fmla="*/ 4993239 w 5073884"/>
              <a:gd name="connsiteY6" fmla="*/ 3784266 h 3885853"/>
              <a:gd name="connsiteX7" fmla="*/ 4229604 w 5073884"/>
              <a:gd name="connsiteY7" fmla="*/ 3851522 h 3885853"/>
              <a:gd name="connsiteX8" fmla="*/ 904564 w 5073884"/>
              <a:gd name="connsiteY8" fmla="*/ 3793288 h 3885853"/>
              <a:gd name="connsiteX9" fmla="*/ 451805 w 5073884"/>
              <a:gd name="connsiteY9" fmla="*/ 3738960 h 3885853"/>
              <a:gd name="connsiteX10" fmla="*/ 417467 w 5073884"/>
              <a:gd name="connsiteY10" fmla="*/ 3743134 h 3885853"/>
              <a:gd name="connsiteX11" fmla="*/ 47039 w 5073884"/>
              <a:gd name="connsiteY11" fmla="*/ 3447046 h 3885853"/>
              <a:gd name="connsiteX12" fmla="*/ 38763 w 5073884"/>
              <a:gd name="connsiteY12" fmla="*/ 3414896 h 3885853"/>
              <a:gd name="connsiteX13" fmla="*/ 28376 w 5073884"/>
              <a:gd name="connsiteY13" fmla="*/ 3388641 h 3885853"/>
              <a:gd name="connsiteX14" fmla="*/ 14642 w 5073884"/>
              <a:gd name="connsiteY14" fmla="*/ 2681940 h 3885853"/>
              <a:gd name="connsiteX15" fmla="*/ 141525 w 5073884"/>
              <a:gd name="connsiteY15" fmla="*/ 1290513 h 3885853"/>
              <a:gd name="connsiteX16" fmla="*/ 968842 w 5073884"/>
              <a:gd name="connsiteY16" fmla="*/ 590018 h 3885853"/>
              <a:gd name="connsiteX17" fmla="*/ 986774 w 5073884"/>
              <a:gd name="connsiteY17" fmla="*/ 0 h 3885853"/>
              <a:gd name="connsiteX0" fmla="*/ 986774 w 5078114"/>
              <a:gd name="connsiteY0" fmla="*/ 0 h 3885853"/>
              <a:gd name="connsiteX1" fmla="*/ 1598492 w 5078114"/>
              <a:gd name="connsiteY1" fmla="*/ 571743 h 3885853"/>
              <a:gd name="connsiteX2" fmla="*/ 4623587 w 5078114"/>
              <a:gd name="connsiteY2" fmla="*/ 815032 h 3885853"/>
              <a:gd name="connsiteX3" fmla="*/ 5045794 w 5078114"/>
              <a:gd name="connsiteY3" fmla="*/ 2583837 h 3885853"/>
              <a:gd name="connsiteX4" fmla="*/ 5065097 w 5078114"/>
              <a:gd name="connsiteY4" fmla="*/ 3007422 h 3885853"/>
              <a:gd name="connsiteX5" fmla="*/ 4993239 w 5078114"/>
              <a:gd name="connsiteY5" fmla="*/ 3784266 h 3885853"/>
              <a:gd name="connsiteX6" fmla="*/ 4229604 w 5078114"/>
              <a:gd name="connsiteY6" fmla="*/ 3851522 h 3885853"/>
              <a:gd name="connsiteX7" fmla="*/ 904564 w 5078114"/>
              <a:gd name="connsiteY7" fmla="*/ 3793288 h 3885853"/>
              <a:gd name="connsiteX8" fmla="*/ 451805 w 5078114"/>
              <a:gd name="connsiteY8" fmla="*/ 3738960 h 3885853"/>
              <a:gd name="connsiteX9" fmla="*/ 417467 w 5078114"/>
              <a:gd name="connsiteY9" fmla="*/ 3743134 h 3885853"/>
              <a:gd name="connsiteX10" fmla="*/ 47039 w 5078114"/>
              <a:gd name="connsiteY10" fmla="*/ 3447046 h 3885853"/>
              <a:gd name="connsiteX11" fmla="*/ 38763 w 5078114"/>
              <a:gd name="connsiteY11" fmla="*/ 3414896 h 3885853"/>
              <a:gd name="connsiteX12" fmla="*/ 28376 w 5078114"/>
              <a:gd name="connsiteY12" fmla="*/ 3388641 h 3885853"/>
              <a:gd name="connsiteX13" fmla="*/ 14642 w 5078114"/>
              <a:gd name="connsiteY13" fmla="*/ 2681940 h 3885853"/>
              <a:gd name="connsiteX14" fmla="*/ 141525 w 5078114"/>
              <a:gd name="connsiteY14" fmla="*/ 1290513 h 3885853"/>
              <a:gd name="connsiteX15" fmla="*/ 968842 w 5078114"/>
              <a:gd name="connsiteY15" fmla="*/ 590018 h 3885853"/>
              <a:gd name="connsiteX16" fmla="*/ 986774 w 5078114"/>
              <a:gd name="connsiteY16" fmla="*/ 0 h 3885853"/>
              <a:gd name="connsiteX0" fmla="*/ 986774 w 5094085"/>
              <a:gd name="connsiteY0" fmla="*/ 0 h 3885853"/>
              <a:gd name="connsiteX1" fmla="*/ 1598492 w 5094085"/>
              <a:gd name="connsiteY1" fmla="*/ 571743 h 3885853"/>
              <a:gd name="connsiteX2" fmla="*/ 4623587 w 5094085"/>
              <a:gd name="connsiteY2" fmla="*/ 815032 h 3885853"/>
              <a:gd name="connsiteX3" fmla="*/ 5045794 w 5094085"/>
              <a:gd name="connsiteY3" fmla="*/ 2583837 h 3885853"/>
              <a:gd name="connsiteX4" fmla="*/ 4993239 w 5094085"/>
              <a:gd name="connsiteY4" fmla="*/ 3784266 h 3885853"/>
              <a:gd name="connsiteX5" fmla="*/ 4229604 w 5094085"/>
              <a:gd name="connsiteY5" fmla="*/ 3851522 h 3885853"/>
              <a:gd name="connsiteX6" fmla="*/ 904564 w 5094085"/>
              <a:gd name="connsiteY6" fmla="*/ 3793288 h 3885853"/>
              <a:gd name="connsiteX7" fmla="*/ 451805 w 5094085"/>
              <a:gd name="connsiteY7" fmla="*/ 3738960 h 3885853"/>
              <a:gd name="connsiteX8" fmla="*/ 417467 w 5094085"/>
              <a:gd name="connsiteY8" fmla="*/ 3743134 h 3885853"/>
              <a:gd name="connsiteX9" fmla="*/ 47039 w 5094085"/>
              <a:gd name="connsiteY9" fmla="*/ 3447046 h 3885853"/>
              <a:gd name="connsiteX10" fmla="*/ 38763 w 5094085"/>
              <a:gd name="connsiteY10" fmla="*/ 3414896 h 3885853"/>
              <a:gd name="connsiteX11" fmla="*/ 28376 w 5094085"/>
              <a:gd name="connsiteY11" fmla="*/ 3388641 h 3885853"/>
              <a:gd name="connsiteX12" fmla="*/ 14642 w 5094085"/>
              <a:gd name="connsiteY12" fmla="*/ 2681940 h 3885853"/>
              <a:gd name="connsiteX13" fmla="*/ 141525 w 5094085"/>
              <a:gd name="connsiteY13" fmla="*/ 1290513 h 3885853"/>
              <a:gd name="connsiteX14" fmla="*/ 968842 w 5094085"/>
              <a:gd name="connsiteY14" fmla="*/ 590018 h 3885853"/>
              <a:gd name="connsiteX15" fmla="*/ 986774 w 5094085"/>
              <a:gd name="connsiteY15" fmla="*/ 0 h 3885853"/>
              <a:gd name="connsiteX0" fmla="*/ 986774 w 5062386"/>
              <a:gd name="connsiteY0" fmla="*/ 0 h 3895361"/>
              <a:gd name="connsiteX1" fmla="*/ 1598492 w 5062386"/>
              <a:gd name="connsiteY1" fmla="*/ 571743 h 3895361"/>
              <a:gd name="connsiteX2" fmla="*/ 4623587 w 5062386"/>
              <a:gd name="connsiteY2" fmla="*/ 815032 h 3895361"/>
              <a:gd name="connsiteX3" fmla="*/ 5045794 w 5062386"/>
              <a:gd name="connsiteY3" fmla="*/ 2583837 h 3895361"/>
              <a:gd name="connsiteX4" fmla="*/ 4851350 w 5062386"/>
              <a:gd name="connsiteY4" fmla="*/ 3634494 h 3895361"/>
              <a:gd name="connsiteX5" fmla="*/ 4229604 w 5062386"/>
              <a:gd name="connsiteY5" fmla="*/ 3851522 h 3895361"/>
              <a:gd name="connsiteX6" fmla="*/ 904564 w 5062386"/>
              <a:gd name="connsiteY6" fmla="*/ 3793288 h 3895361"/>
              <a:gd name="connsiteX7" fmla="*/ 451805 w 5062386"/>
              <a:gd name="connsiteY7" fmla="*/ 3738960 h 3895361"/>
              <a:gd name="connsiteX8" fmla="*/ 417467 w 5062386"/>
              <a:gd name="connsiteY8" fmla="*/ 3743134 h 3895361"/>
              <a:gd name="connsiteX9" fmla="*/ 47039 w 5062386"/>
              <a:gd name="connsiteY9" fmla="*/ 3447046 h 3895361"/>
              <a:gd name="connsiteX10" fmla="*/ 38763 w 5062386"/>
              <a:gd name="connsiteY10" fmla="*/ 3414896 h 3895361"/>
              <a:gd name="connsiteX11" fmla="*/ 28376 w 5062386"/>
              <a:gd name="connsiteY11" fmla="*/ 3388641 h 3895361"/>
              <a:gd name="connsiteX12" fmla="*/ 14642 w 5062386"/>
              <a:gd name="connsiteY12" fmla="*/ 2681940 h 3895361"/>
              <a:gd name="connsiteX13" fmla="*/ 141525 w 5062386"/>
              <a:gd name="connsiteY13" fmla="*/ 1290513 h 3895361"/>
              <a:gd name="connsiteX14" fmla="*/ 968842 w 5062386"/>
              <a:gd name="connsiteY14" fmla="*/ 590018 h 3895361"/>
              <a:gd name="connsiteX15" fmla="*/ 986774 w 5062386"/>
              <a:gd name="connsiteY15" fmla="*/ 0 h 3895361"/>
              <a:gd name="connsiteX0" fmla="*/ 986774 w 5051609"/>
              <a:gd name="connsiteY0" fmla="*/ 0 h 3895361"/>
              <a:gd name="connsiteX1" fmla="*/ 1598492 w 5051609"/>
              <a:gd name="connsiteY1" fmla="*/ 571743 h 3895361"/>
              <a:gd name="connsiteX2" fmla="*/ 4623587 w 5051609"/>
              <a:gd name="connsiteY2" fmla="*/ 815032 h 3895361"/>
              <a:gd name="connsiteX3" fmla="*/ 5045794 w 5051609"/>
              <a:gd name="connsiteY3" fmla="*/ 2583837 h 3895361"/>
              <a:gd name="connsiteX4" fmla="*/ 4851350 w 5051609"/>
              <a:gd name="connsiteY4" fmla="*/ 3634494 h 3895361"/>
              <a:gd name="connsiteX5" fmla="*/ 4229604 w 5051609"/>
              <a:gd name="connsiteY5" fmla="*/ 3851522 h 3895361"/>
              <a:gd name="connsiteX6" fmla="*/ 904564 w 5051609"/>
              <a:gd name="connsiteY6" fmla="*/ 3793288 h 3895361"/>
              <a:gd name="connsiteX7" fmla="*/ 451805 w 5051609"/>
              <a:gd name="connsiteY7" fmla="*/ 3738960 h 3895361"/>
              <a:gd name="connsiteX8" fmla="*/ 417467 w 5051609"/>
              <a:gd name="connsiteY8" fmla="*/ 3743134 h 3895361"/>
              <a:gd name="connsiteX9" fmla="*/ 47039 w 5051609"/>
              <a:gd name="connsiteY9" fmla="*/ 3447046 h 3895361"/>
              <a:gd name="connsiteX10" fmla="*/ 38763 w 5051609"/>
              <a:gd name="connsiteY10" fmla="*/ 3414896 h 3895361"/>
              <a:gd name="connsiteX11" fmla="*/ 28376 w 5051609"/>
              <a:gd name="connsiteY11" fmla="*/ 3388641 h 3895361"/>
              <a:gd name="connsiteX12" fmla="*/ 14642 w 5051609"/>
              <a:gd name="connsiteY12" fmla="*/ 2681940 h 3895361"/>
              <a:gd name="connsiteX13" fmla="*/ 141525 w 5051609"/>
              <a:gd name="connsiteY13" fmla="*/ 1290513 h 3895361"/>
              <a:gd name="connsiteX14" fmla="*/ 968842 w 5051609"/>
              <a:gd name="connsiteY14" fmla="*/ 590018 h 3895361"/>
              <a:gd name="connsiteX15" fmla="*/ 986774 w 5051609"/>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895361"/>
              <a:gd name="connsiteX1" fmla="*/ 1598492 w 5100973"/>
              <a:gd name="connsiteY1" fmla="*/ 571743 h 3895361"/>
              <a:gd name="connsiteX2" fmla="*/ 4623587 w 5100973"/>
              <a:gd name="connsiteY2" fmla="*/ 815032 h 3895361"/>
              <a:gd name="connsiteX3" fmla="*/ 5100973 w 5100973"/>
              <a:gd name="connsiteY3" fmla="*/ 2118754 h 3895361"/>
              <a:gd name="connsiteX4" fmla="*/ 4851350 w 5100973"/>
              <a:gd name="connsiteY4" fmla="*/ 3634494 h 3895361"/>
              <a:gd name="connsiteX5" fmla="*/ 4229604 w 5100973"/>
              <a:gd name="connsiteY5" fmla="*/ 3851522 h 3895361"/>
              <a:gd name="connsiteX6" fmla="*/ 904564 w 5100973"/>
              <a:gd name="connsiteY6" fmla="*/ 3793288 h 3895361"/>
              <a:gd name="connsiteX7" fmla="*/ 451805 w 5100973"/>
              <a:gd name="connsiteY7" fmla="*/ 3738960 h 3895361"/>
              <a:gd name="connsiteX8" fmla="*/ 417467 w 5100973"/>
              <a:gd name="connsiteY8" fmla="*/ 3743134 h 3895361"/>
              <a:gd name="connsiteX9" fmla="*/ 47039 w 5100973"/>
              <a:gd name="connsiteY9" fmla="*/ 3447046 h 3895361"/>
              <a:gd name="connsiteX10" fmla="*/ 38763 w 5100973"/>
              <a:gd name="connsiteY10" fmla="*/ 3414896 h 3895361"/>
              <a:gd name="connsiteX11" fmla="*/ 28376 w 5100973"/>
              <a:gd name="connsiteY11" fmla="*/ 3388641 h 3895361"/>
              <a:gd name="connsiteX12" fmla="*/ 14642 w 5100973"/>
              <a:gd name="connsiteY12" fmla="*/ 2681940 h 3895361"/>
              <a:gd name="connsiteX13" fmla="*/ 141525 w 5100973"/>
              <a:gd name="connsiteY13" fmla="*/ 1290513 h 3895361"/>
              <a:gd name="connsiteX14" fmla="*/ 968842 w 5100973"/>
              <a:gd name="connsiteY14" fmla="*/ 590018 h 3895361"/>
              <a:gd name="connsiteX15" fmla="*/ 986774 w 5100973"/>
              <a:gd name="connsiteY15" fmla="*/ 0 h 3895361"/>
              <a:gd name="connsiteX0" fmla="*/ 986774 w 5100973"/>
              <a:gd name="connsiteY0" fmla="*/ 0 h 3992101"/>
              <a:gd name="connsiteX1" fmla="*/ 1598492 w 5100973"/>
              <a:gd name="connsiteY1" fmla="*/ 571743 h 3992101"/>
              <a:gd name="connsiteX2" fmla="*/ 4623587 w 5100973"/>
              <a:gd name="connsiteY2" fmla="*/ 815032 h 3992101"/>
              <a:gd name="connsiteX3" fmla="*/ 5100973 w 5100973"/>
              <a:gd name="connsiteY3" fmla="*/ 2118754 h 3992101"/>
              <a:gd name="connsiteX4" fmla="*/ 4851350 w 5100973"/>
              <a:gd name="connsiteY4" fmla="*/ 3634494 h 3992101"/>
              <a:gd name="connsiteX5" fmla="*/ 3796052 w 5100973"/>
              <a:gd name="connsiteY5" fmla="*/ 3985529 h 3992101"/>
              <a:gd name="connsiteX6" fmla="*/ 904564 w 5100973"/>
              <a:gd name="connsiteY6" fmla="*/ 3793288 h 3992101"/>
              <a:gd name="connsiteX7" fmla="*/ 451805 w 5100973"/>
              <a:gd name="connsiteY7" fmla="*/ 3738960 h 3992101"/>
              <a:gd name="connsiteX8" fmla="*/ 417467 w 5100973"/>
              <a:gd name="connsiteY8" fmla="*/ 3743134 h 3992101"/>
              <a:gd name="connsiteX9" fmla="*/ 47039 w 5100973"/>
              <a:gd name="connsiteY9" fmla="*/ 3447046 h 3992101"/>
              <a:gd name="connsiteX10" fmla="*/ 38763 w 5100973"/>
              <a:gd name="connsiteY10" fmla="*/ 3414896 h 3992101"/>
              <a:gd name="connsiteX11" fmla="*/ 28376 w 5100973"/>
              <a:gd name="connsiteY11" fmla="*/ 3388641 h 3992101"/>
              <a:gd name="connsiteX12" fmla="*/ 14642 w 5100973"/>
              <a:gd name="connsiteY12" fmla="*/ 2681940 h 3992101"/>
              <a:gd name="connsiteX13" fmla="*/ 141525 w 5100973"/>
              <a:gd name="connsiteY13" fmla="*/ 1290513 h 3992101"/>
              <a:gd name="connsiteX14" fmla="*/ 968842 w 5100973"/>
              <a:gd name="connsiteY14" fmla="*/ 590018 h 3992101"/>
              <a:gd name="connsiteX15" fmla="*/ 986774 w 5100973"/>
              <a:gd name="connsiteY15" fmla="*/ 0 h 3992101"/>
              <a:gd name="connsiteX0" fmla="*/ 986774 w 5100973"/>
              <a:gd name="connsiteY0" fmla="*/ 0 h 3992101"/>
              <a:gd name="connsiteX1" fmla="*/ 1598492 w 5100973"/>
              <a:gd name="connsiteY1" fmla="*/ 571743 h 3992101"/>
              <a:gd name="connsiteX2" fmla="*/ 4623587 w 5100973"/>
              <a:gd name="connsiteY2" fmla="*/ 815032 h 3992101"/>
              <a:gd name="connsiteX3" fmla="*/ 5100973 w 5100973"/>
              <a:gd name="connsiteY3" fmla="*/ 2118754 h 3992101"/>
              <a:gd name="connsiteX4" fmla="*/ 4851350 w 5100973"/>
              <a:gd name="connsiteY4" fmla="*/ 3634494 h 3992101"/>
              <a:gd name="connsiteX5" fmla="*/ 3796052 w 5100973"/>
              <a:gd name="connsiteY5" fmla="*/ 3985529 h 3992101"/>
              <a:gd name="connsiteX6" fmla="*/ 904564 w 5100973"/>
              <a:gd name="connsiteY6" fmla="*/ 3793288 h 3992101"/>
              <a:gd name="connsiteX7" fmla="*/ 451805 w 5100973"/>
              <a:gd name="connsiteY7" fmla="*/ 3738960 h 3992101"/>
              <a:gd name="connsiteX8" fmla="*/ 417467 w 5100973"/>
              <a:gd name="connsiteY8" fmla="*/ 3743134 h 3992101"/>
              <a:gd name="connsiteX9" fmla="*/ 47039 w 5100973"/>
              <a:gd name="connsiteY9" fmla="*/ 3447046 h 3992101"/>
              <a:gd name="connsiteX10" fmla="*/ 38763 w 5100973"/>
              <a:gd name="connsiteY10" fmla="*/ 3414896 h 3992101"/>
              <a:gd name="connsiteX11" fmla="*/ 28376 w 5100973"/>
              <a:gd name="connsiteY11" fmla="*/ 3388641 h 3992101"/>
              <a:gd name="connsiteX12" fmla="*/ 14642 w 5100973"/>
              <a:gd name="connsiteY12" fmla="*/ 2681940 h 3992101"/>
              <a:gd name="connsiteX13" fmla="*/ 141525 w 5100973"/>
              <a:gd name="connsiteY13" fmla="*/ 1290513 h 3992101"/>
              <a:gd name="connsiteX14" fmla="*/ 968842 w 5100973"/>
              <a:gd name="connsiteY14" fmla="*/ 590018 h 3992101"/>
              <a:gd name="connsiteX15" fmla="*/ 986774 w 5100973"/>
              <a:gd name="connsiteY15" fmla="*/ 0 h 3992101"/>
              <a:gd name="connsiteX0" fmla="*/ 986774 w 5100973"/>
              <a:gd name="connsiteY0" fmla="*/ 0 h 4001096"/>
              <a:gd name="connsiteX1" fmla="*/ 1598492 w 5100973"/>
              <a:gd name="connsiteY1" fmla="*/ 571743 h 4001096"/>
              <a:gd name="connsiteX2" fmla="*/ 4623587 w 5100973"/>
              <a:gd name="connsiteY2" fmla="*/ 815032 h 4001096"/>
              <a:gd name="connsiteX3" fmla="*/ 5100973 w 5100973"/>
              <a:gd name="connsiteY3" fmla="*/ 2118754 h 4001096"/>
              <a:gd name="connsiteX4" fmla="*/ 4851350 w 5100973"/>
              <a:gd name="connsiteY4" fmla="*/ 3634494 h 4001096"/>
              <a:gd name="connsiteX5" fmla="*/ 3796052 w 5100973"/>
              <a:gd name="connsiteY5" fmla="*/ 3985529 h 4001096"/>
              <a:gd name="connsiteX6" fmla="*/ 959744 w 5100973"/>
              <a:gd name="connsiteY6" fmla="*/ 3840584 h 4001096"/>
              <a:gd name="connsiteX7" fmla="*/ 451805 w 5100973"/>
              <a:gd name="connsiteY7" fmla="*/ 3738960 h 4001096"/>
              <a:gd name="connsiteX8" fmla="*/ 417467 w 5100973"/>
              <a:gd name="connsiteY8" fmla="*/ 3743134 h 4001096"/>
              <a:gd name="connsiteX9" fmla="*/ 47039 w 5100973"/>
              <a:gd name="connsiteY9" fmla="*/ 3447046 h 4001096"/>
              <a:gd name="connsiteX10" fmla="*/ 38763 w 5100973"/>
              <a:gd name="connsiteY10" fmla="*/ 3414896 h 4001096"/>
              <a:gd name="connsiteX11" fmla="*/ 28376 w 5100973"/>
              <a:gd name="connsiteY11" fmla="*/ 3388641 h 4001096"/>
              <a:gd name="connsiteX12" fmla="*/ 14642 w 5100973"/>
              <a:gd name="connsiteY12" fmla="*/ 2681940 h 4001096"/>
              <a:gd name="connsiteX13" fmla="*/ 141525 w 5100973"/>
              <a:gd name="connsiteY13" fmla="*/ 1290513 h 4001096"/>
              <a:gd name="connsiteX14" fmla="*/ 968842 w 5100973"/>
              <a:gd name="connsiteY14" fmla="*/ 590018 h 4001096"/>
              <a:gd name="connsiteX15" fmla="*/ 986774 w 5100973"/>
              <a:gd name="connsiteY15" fmla="*/ 0 h 4001096"/>
              <a:gd name="connsiteX0" fmla="*/ 986774 w 5100973"/>
              <a:gd name="connsiteY0" fmla="*/ 0 h 4001096"/>
              <a:gd name="connsiteX1" fmla="*/ 1598492 w 5100973"/>
              <a:gd name="connsiteY1" fmla="*/ 571743 h 4001096"/>
              <a:gd name="connsiteX2" fmla="*/ 4623587 w 5100973"/>
              <a:gd name="connsiteY2" fmla="*/ 815032 h 4001096"/>
              <a:gd name="connsiteX3" fmla="*/ 5100973 w 5100973"/>
              <a:gd name="connsiteY3" fmla="*/ 2118754 h 4001096"/>
              <a:gd name="connsiteX4" fmla="*/ 4851350 w 5100973"/>
              <a:gd name="connsiteY4" fmla="*/ 3634494 h 4001096"/>
              <a:gd name="connsiteX5" fmla="*/ 3796052 w 5100973"/>
              <a:gd name="connsiteY5" fmla="*/ 3985529 h 4001096"/>
              <a:gd name="connsiteX6" fmla="*/ 959744 w 5100973"/>
              <a:gd name="connsiteY6" fmla="*/ 3840584 h 4001096"/>
              <a:gd name="connsiteX7" fmla="*/ 451805 w 5100973"/>
              <a:gd name="connsiteY7" fmla="*/ 3738960 h 4001096"/>
              <a:gd name="connsiteX8" fmla="*/ 47039 w 5100973"/>
              <a:gd name="connsiteY8" fmla="*/ 3447046 h 4001096"/>
              <a:gd name="connsiteX9" fmla="*/ 38763 w 5100973"/>
              <a:gd name="connsiteY9" fmla="*/ 3414896 h 4001096"/>
              <a:gd name="connsiteX10" fmla="*/ 28376 w 5100973"/>
              <a:gd name="connsiteY10" fmla="*/ 3388641 h 4001096"/>
              <a:gd name="connsiteX11" fmla="*/ 14642 w 5100973"/>
              <a:gd name="connsiteY11" fmla="*/ 2681940 h 4001096"/>
              <a:gd name="connsiteX12" fmla="*/ 141525 w 5100973"/>
              <a:gd name="connsiteY12" fmla="*/ 1290513 h 4001096"/>
              <a:gd name="connsiteX13" fmla="*/ 968842 w 5100973"/>
              <a:gd name="connsiteY13" fmla="*/ 590018 h 4001096"/>
              <a:gd name="connsiteX14" fmla="*/ 986774 w 5100973"/>
              <a:gd name="connsiteY14" fmla="*/ 0 h 4001096"/>
              <a:gd name="connsiteX0" fmla="*/ 984626 w 5098825"/>
              <a:gd name="connsiteY0" fmla="*/ 0 h 4001096"/>
              <a:gd name="connsiteX1" fmla="*/ 1596344 w 5098825"/>
              <a:gd name="connsiteY1" fmla="*/ 571743 h 4001096"/>
              <a:gd name="connsiteX2" fmla="*/ 4621439 w 5098825"/>
              <a:gd name="connsiteY2" fmla="*/ 815032 h 4001096"/>
              <a:gd name="connsiteX3" fmla="*/ 5098825 w 5098825"/>
              <a:gd name="connsiteY3" fmla="*/ 2118754 h 4001096"/>
              <a:gd name="connsiteX4" fmla="*/ 4849202 w 5098825"/>
              <a:gd name="connsiteY4" fmla="*/ 3634494 h 4001096"/>
              <a:gd name="connsiteX5" fmla="*/ 3793904 w 5098825"/>
              <a:gd name="connsiteY5" fmla="*/ 3985529 h 4001096"/>
              <a:gd name="connsiteX6" fmla="*/ 957596 w 5098825"/>
              <a:gd name="connsiteY6" fmla="*/ 3840584 h 4001096"/>
              <a:gd name="connsiteX7" fmla="*/ 449657 w 5098825"/>
              <a:gd name="connsiteY7" fmla="*/ 3738960 h 4001096"/>
              <a:gd name="connsiteX8" fmla="*/ 44891 w 5098825"/>
              <a:gd name="connsiteY8" fmla="*/ 3447046 h 4001096"/>
              <a:gd name="connsiteX9" fmla="*/ 36615 w 5098825"/>
              <a:gd name="connsiteY9" fmla="*/ 3414896 h 4001096"/>
              <a:gd name="connsiteX10" fmla="*/ 12494 w 5098825"/>
              <a:gd name="connsiteY10" fmla="*/ 2681940 h 4001096"/>
              <a:gd name="connsiteX11" fmla="*/ 139377 w 5098825"/>
              <a:gd name="connsiteY11" fmla="*/ 1290513 h 4001096"/>
              <a:gd name="connsiteX12" fmla="*/ 966694 w 5098825"/>
              <a:gd name="connsiteY12" fmla="*/ 590018 h 4001096"/>
              <a:gd name="connsiteX13" fmla="*/ 984626 w 5098825"/>
              <a:gd name="connsiteY13" fmla="*/ 0 h 4001096"/>
              <a:gd name="connsiteX0" fmla="*/ 983699 w 5097898"/>
              <a:gd name="connsiteY0" fmla="*/ 0 h 4001096"/>
              <a:gd name="connsiteX1" fmla="*/ 1595417 w 5097898"/>
              <a:gd name="connsiteY1" fmla="*/ 571743 h 4001096"/>
              <a:gd name="connsiteX2" fmla="*/ 4620512 w 5097898"/>
              <a:gd name="connsiteY2" fmla="*/ 815032 h 4001096"/>
              <a:gd name="connsiteX3" fmla="*/ 5097898 w 5097898"/>
              <a:gd name="connsiteY3" fmla="*/ 2118754 h 4001096"/>
              <a:gd name="connsiteX4" fmla="*/ 4848275 w 5097898"/>
              <a:gd name="connsiteY4" fmla="*/ 3634494 h 4001096"/>
              <a:gd name="connsiteX5" fmla="*/ 3792977 w 5097898"/>
              <a:gd name="connsiteY5" fmla="*/ 3985529 h 4001096"/>
              <a:gd name="connsiteX6" fmla="*/ 956669 w 5097898"/>
              <a:gd name="connsiteY6" fmla="*/ 3840584 h 4001096"/>
              <a:gd name="connsiteX7" fmla="*/ 448730 w 5097898"/>
              <a:gd name="connsiteY7" fmla="*/ 3738960 h 4001096"/>
              <a:gd name="connsiteX8" fmla="*/ 43964 w 5097898"/>
              <a:gd name="connsiteY8" fmla="*/ 3447046 h 4001096"/>
              <a:gd name="connsiteX9" fmla="*/ 4157 w 5097898"/>
              <a:gd name="connsiteY9" fmla="*/ 3249358 h 4001096"/>
              <a:gd name="connsiteX10" fmla="*/ 11567 w 5097898"/>
              <a:gd name="connsiteY10" fmla="*/ 2681940 h 4001096"/>
              <a:gd name="connsiteX11" fmla="*/ 138450 w 5097898"/>
              <a:gd name="connsiteY11" fmla="*/ 1290513 h 4001096"/>
              <a:gd name="connsiteX12" fmla="*/ 965767 w 5097898"/>
              <a:gd name="connsiteY12" fmla="*/ 590018 h 4001096"/>
              <a:gd name="connsiteX13" fmla="*/ 983699 w 5097898"/>
              <a:gd name="connsiteY13" fmla="*/ 0 h 4001096"/>
              <a:gd name="connsiteX0" fmla="*/ 983699 w 5097898"/>
              <a:gd name="connsiteY0" fmla="*/ 0 h 4001096"/>
              <a:gd name="connsiteX1" fmla="*/ 1595417 w 5097898"/>
              <a:gd name="connsiteY1" fmla="*/ 571743 h 4001096"/>
              <a:gd name="connsiteX2" fmla="*/ 4620512 w 5097898"/>
              <a:gd name="connsiteY2" fmla="*/ 815032 h 4001096"/>
              <a:gd name="connsiteX3" fmla="*/ 5097898 w 5097898"/>
              <a:gd name="connsiteY3" fmla="*/ 2118754 h 4001096"/>
              <a:gd name="connsiteX4" fmla="*/ 4848275 w 5097898"/>
              <a:gd name="connsiteY4" fmla="*/ 3634494 h 4001096"/>
              <a:gd name="connsiteX5" fmla="*/ 3792977 w 5097898"/>
              <a:gd name="connsiteY5" fmla="*/ 3985529 h 4001096"/>
              <a:gd name="connsiteX6" fmla="*/ 956669 w 5097898"/>
              <a:gd name="connsiteY6" fmla="*/ 3840584 h 4001096"/>
              <a:gd name="connsiteX7" fmla="*/ 448730 w 5097898"/>
              <a:gd name="connsiteY7" fmla="*/ 3738960 h 4001096"/>
              <a:gd name="connsiteX8" fmla="*/ 43964 w 5097898"/>
              <a:gd name="connsiteY8" fmla="*/ 3533756 h 4001096"/>
              <a:gd name="connsiteX9" fmla="*/ 4157 w 5097898"/>
              <a:gd name="connsiteY9" fmla="*/ 3249358 h 4001096"/>
              <a:gd name="connsiteX10" fmla="*/ 11567 w 5097898"/>
              <a:gd name="connsiteY10" fmla="*/ 2681940 h 4001096"/>
              <a:gd name="connsiteX11" fmla="*/ 138450 w 5097898"/>
              <a:gd name="connsiteY11" fmla="*/ 1290513 h 4001096"/>
              <a:gd name="connsiteX12" fmla="*/ 965767 w 5097898"/>
              <a:gd name="connsiteY12" fmla="*/ 590018 h 4001096"/>
              <a:gd name="connsiteX13" fmla="*/ 983699 w 5097898"/>
              <a:gd name="connsiteY13"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437163 w 5086331"/>
              <a:gd name="connsiteY7" fmla="*/ 3738960 h 4001096"/>
              <a:gd name="connsiteX8" fmla="*/ 32397 w 5086331"/>
              <a:gd name="connsiteY8" fmla="*/ 3533756 h 4001096"/>
              <a:gd name="connsiteX9" fmla="*/ 0 w 5086331"/>
              <a:gd name="connsiteY9" fmla="*/ 2681940 h 4001096"/>
              <a:gd name="connsiteX10" fmla="*/ 126883 w 5086331"/>
              <a:gd name="connsiteY10" fmla="*/ 1290513 h 4001096"/>
              <a:gd name="connsiteX11" fmla="*/ 954200 w 5086331"/>
              <a:gd name="connsiteY11" fmla="*/ 590018 h 4001096"/>
              <a:gd name="connsiteX12" fmla="*/ 972132 w 5086331"/>
              <a:gd name="connsiteY12"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32397 w 5086331"/>
              <a:gd name="connsiteY7" fmla="*/ 3533756 h 4001096"/>
              <a:gd name="connsiteX8" fmla="*/ 0 w 5086331"/>
              <a:gd name="connsiteY8" fmla="*/ 2681940 h 4001096"/>
              <a:gd name="connsiteX9" fmla="*/ 126883 w 5086331"/>
              <a:gd name="connsiteY9" fmla="*/ 1290513 h 4001096"/>
              <a:gd name="connsiteX10" fmla="*/ 954200 w 5086331"/>
              <a:gd name="connsiteY10" fmla="*/ 590018 h 4001096"/>
              <a:gd name="connsiteX11" fmla="*/ 972132 w 5086331"/>
              <a:gd name="connsiteY11" fmla="*/ 0 h 4001096"/>
              <a:gd name="connsiteX0" fmla="*/ 972132 w 5086331"/>
              <a:gd name="connsiteY0" fmla="*/ 0 h 4001096"/>
              <a:gd name="connsiteX1" fmla="*/ 1583850 w 5086331"/>
              <a:gd name="connsiteY1" fmla="*/ 571743 h 4001096"/>
              <a:gd name="connsiteX2" fmla="*/ 4608945 w 5086331"/>
              <a:gd name="connsiteY2" fmla="*/ 815032 h 4001096"/>
              <a:gd name="connsiteX3" fmla="*/ 5086331 w 5086331"/>
              <a:gd name="connsiteY3" fmla="*/ 2118754 h 4001096"/>
              <a:gd name="connsiteX4" fmla="*/ 4836708 w 5086331"/>
              <a:gd name="connsiteY4" fmla="*/ 3634494 h 4001096"/>
              <a:gd name="connsiteX5" fmla="*/ 3781410 w 5086331"/>
              <a:gd name="connsiteY5" fmla="*/ 3985529 h 4001096"/>
              <a:gd name="connsiteX6" fmla="*/ 945102 w 5086331"/>
              <a:gd name="connsiteY6" fmla="*/ 3840584 h 4001096"/>
              <a:gd name="connsiteX7" fmla="*/ 32397 w 5086331"/>
              <a:gd name="connsiteY7" fmla="*/ 3533756 h 4001096"/>
              <a:gd name="connsiteX8" fmla="*/ 0 w 5086331"/>
              <a:gd name="connsiteY8" fmla="*/ 2681940 h 4001096"/>
              <a:gd name="connsiteX9" fmla="*/ 126883 w 5086331"/>
              <a:gd name="connsiteY9" fmla="*/ 1290513 h 4001096"/>
              <a:gd name="connsiteX10" fmla="*/ 954200 w 5086331"/>
              <a:gd name="connsiteY10" fmla="*/ 590018 h 4001096"/>
              <a:gd name="connsiteX11" fmla="*/ 972132 w 5086331"/>
              <a:gd name="connsiteY11" fmla="*/ 0 h 4001096"/>
              <a:gd name="connsiteX0" fmla="*/ 1007316 w 5121515"/>
              <a:gd name="connsiteY0" fmla="*/ 0 h 4001096"/>
              <a:gd name="connsiteX1" fmla="*/ 1619034 w 5121515"/>
              <a:gd name="connsiteY1" fmla="*/ 571743 h 4001096"/>
              <a:gd name="connsiteX2" fmla="*/ 4644129 w 5121515"/>
              <a:gd name="connsiteY2" fmla="*/ 815032 h 4001096"/>
              <a:gd name="connsiteX3" fmla="*/ 5121515 w 5121515"/>
              <a:gd name="connsiteY3" fmla="*/ 2118754 h 4001096"/>
              <a:gd name="connsiteX4" fmla="*/ 4871892 w 5121515"/>
              <a:gd name="connsiteY4" fmla="*/ 3634494 h 4001096"/>
              <a:gd name="connsiteX5" fmla="*/ 3816594 w 5121515"/>
              <a:gd name="connsiteY5" fmla="*/ 3985529 h 4001096"/>
              <a:gd name="connsiteX6" fmla="*/ 980286 w 5121515"/>
              <a:gd name="connsiteY6" fmla="*/ 3840584 h 4001096"/>
              <a:gd name="connsiteX7" fmla="*/ 67581 w 5121515"/>
              <a:gd name="connsiteY7" fmla="*/ 3533756 h 4001096"/>
              <a:gd name="connsiteX8" fmla="*/ 35184 w 5121515"/>
              <a:gd name="connsiteY8" fmla="*/ 2681940 h 4001096"/>
              <a:gd name="connsiteX9" fmla="*/ 162067 w 5121515"/>
              <a:gd name="connsiteY9" fmla="*/ 1290513 h 4001096"/>
              <a:gd name="connsiteX10" fmla="*/ 989384 w 5121515"/>
              <a:gd name="connsiteY10" fmla="*/ 590018 h 4001096"/>
              <a:gd name="connsiteX11" fmla="*/ 1007316 w 5121515"/>
              <a:gd name="connsiteY11" fmla="*/ 0 h 4001096"/>
              <a:gd name="connsiteX0" fmla="*/ 1010370 w 5124569"/>
              <a:gd name="connsiteY0" fmla="*/ 0 h 4001096"/>
              <a:gd name="connsiteX1" fmla="*/ 1622088 w 5124569"/>
              <a:gd name="connsiteY1" fmla="*/ 571743 h 4001096"/>
              <a:gd name="connsiteX2" fmla="*/ 4647183 w 5124569"/>
              <a:gd name="connsiteY2" fmla="*/ 815032 h 4001096"/>
              <a:gd name="connsiteX3" fmla="*/ 5124569 w 5124569"/>
              <a:gd name="connsiteY3" fmla="*/ 2118754 h 4001096"/>
              <a:gd name="connsiteX4" fmla="*/ 4874946 w 5124569"/>
              <a:gd name="connsiteY4" fmla="*/ 3634494 h 4001096"/>
              <a:gd name="connsiteX5" fmla="*/ 3819648 w 5124569"/>
              <a:gd name="connsiteY5" fmla="*/ 3985529 h 4001096"/>
              <a:gd name="connsiteX6" fmla="*/ 983340 w 5124569"/>
              <a:gd name="connsiteY6" fmla="*/ 3840584 h 4001096"/>
              <a:gd name="connsiteX7" fmla="*/ 70635 w 5124569"/>
              <a:gd name="connsiteY7" fmla="*/ 3533756 h 4001096"/>
              <a:gd name="connsiteX8" fmla="*/ 165121 w 5124569"/>
              <a:gd name="connsiteY8" fmla="*/ 1290513 h 4001096"/>
              <a:gd name="connsiteX9" fmla="*/ 992438 w 5124569"/>
              <a:gd name="connsiteY9" fmla="*/ 590018 h 4001096"/>
              <a:gd name="connsiteX10" fmla="*/ 1010370 w 5124569"/>
              <a:gd name="connsiteY10" fmla="*/ 0 h 4001096"/>
              <a:gd name="connsiteX0" fmla="*/ 1004891 w 5119090"/>
              <a:gd name="connsiteY0" fmla="*/ 0 h 4001096"/>
              <a:gd name="connsiteX1" fmla="*/ 1616609 w 5119090"/>
              <a:gd name="connsiteY1" fmla="*/ 571743 h 4001096"/>
              <a:gd name="connsiteX2" fmla="*/ 4641704 w 5119090"/>
              <a:gd name="connsiteY2" fmla="*/ 815032 h 4001096"/>
              <a:gd name="connsiteX3" fmla="*/ 5119090 w 5119090"/>
              <a:gd name="connsiteY3" fmla="*/ 2118754 h 4001096"/>
              <a:gd name="connsiteX4" fmla="*/ 4869467 w 5119090"/>
              <a:gd name="connsiteY4" fmla="*/ 3634494 h 4001096"/>
              <a:gd name="connsiteX5" fmla="*/ 3814169 w 5119090"/>
              <a:gd name="connsiteY5" fmla="*/ 3985529 h 4001096"/>
              <a:gd name="connsiteX6" fmla="*/ 977861 w 5119090"/>
              <a:gd name="connsiteY6" fmla="*/ 3840584 h 4001096"/>
              <a:gd name="connsiteX7" fmla="*/ 73039 w 5119090"/>
              <a:gd name="connsiteY7" fmla="*/ 3313039 h 4001096"/>
              <a:gd name="connsiteX8" fmla="*/ 159642 w 5119090"/>
              <a:gd name="connsiteY8" fmla="*/ 1290513 h 4001096"/>
              <a:gd name="connsiteX9" fmla="*/ 986959 w 5119090"/>
              <a:gd name="connsiteY9" fmla="*/ 590018 h 4001096"/>
              <a:gd name="connsiteX10" fmla="*/ 1004891 w 5119090"/>
              <a:gd name="connsiteY10" fmla="*/ 0 h 4001096"/>
              <a:gd name="connsiteX0" fmla="*/ 1004891 w 5119090"/>
              <a:gd name="connsiteY0" fmla="*/ 0 h 4028919"/>
              <a:gd name="connsiteX1" fmla="*/ 1616609 w 5119090"/>
              <a:gd name="connsiteY1" fmla="*/ 571743 h 4028919"/>
              <a:gd name="connsiteX2" fmla="*/ 4641704 w 5119090"/>
              <a:gd name="connsiteY2" fmla="*/ 815032 h 4028919"/>
              <a:gd name="connsiteX3" fmla="*/ 5119090 w 5119090"/>
              <a:gd name="connsiteY3" fmla="*/ 2118754 h 4028919"/>
              <a:gd name="connsiteX4" fmla="*/ 4869467 w 5119090"/>
              <a:gd name="connsiteY4" fmla="*/ 3634494 h 4028919"/>
              <a:gd name="connsiteX5" fmla="*/ 3814169 w 5119090"/>
              <a:gd name="connsiteY5" fmla="*/ 3985529 h 4028919"/>
              <a:gd name="connsiteX6" fmla="*/ 977861 w 5119090"/>
              <a:gd name="connsiteY6" fmla="*/ 3911529 h 4028919"/>
              <a:gd name="connsiteX7" fmla="*/ 73039 w 5119090"/>
              <a:gd name="connsiteY7" fmla="*/ 3313039 h 4028919"/>
              <a:gd name="connsiteX8" fmla="*/ 159642 w 5119090"/>
              <a:gd name="connsiteY8" fmla="*/ 1290513 h 4028919"/>
              <a:gd name="connsiteX9" fmla="*/ 986959 w 5119090"/>
              <a:gd name="connsiteY9" fmla="*/ 590018 h 4028919"/>
              <a:gd name="connsiteX10" fmla="*/ 1004891 w 5119090"/>
              <a:gd name="connsiteY10" fmla="*/ 0 h 4028919"/>
              <a:gd name="connsiteX0" fmla="*/ 1004891 w 5119090"/>
              <a:gd name="connsiteY0" fmla="*/ 0 h 4142676"/>
              <a:gd name="connsiteX1" fmla="*/ 1616609 w 5119090"/>
              <a:gd name="connsiteY1" fmla="*/ 571743 h 4142676"/>
              <a:gd name="connsiteX2" fmla="*/ 4641704 w 5119090"/>
              <a:gd name="connsiteY2" fmla="*/ 815032 h 4142676"/>
              <a:gd name="connsiteX3" fmla="*/ 5119090 w 5119090"/>
              <a:gd name="connsiteY3" fmla="*/ 2118754 h 4142676"/>
              <a:gd name="connsiteX4" fmla="*/ 4869467 w 5119090"/>
              <a:gd name="connsiteY4" fmla="*/ 3634494 h 4142676"/>
              <a:gd name="connsiteX5" fmla="*/ 3575630 w 5119090"/>
              <a:gd name="connsiteY5" fmla="*/ 4131303 h 4142676"/>
              <a:gd name="connsiteX6" fmla="*/ 977861 w 5119090"/>
              <a:gd name="connsiteY6" fmla="*/ 3911529 h 4142676"/>
              <a:gd name="connsiteX7" fmla="*/ 73039 w 5119090"/>
              <a:gd name="connsiteY7" fmla="*/ 3313039 h 4142676"/>
              <a:gd name="connsiteX8" fmla="*/ 159642 w 5119090"/>
              <a:gd name="connsiteY8" fmla="*/ 1290513 h 4142676"/>
              <a:gd name="connsiteX9" fmla="*/ 986959 w 5119090"/>
              <a:gd name="connsiteY9" fmla="*/ 590018 h 4142676"/>
              <a:gd name="connsiteX10" fmla="*/ 1004891 w 5119090"/>
              <a:gd name="connsiteY10" fmla="*/ 0 h 4142676"/>
              <a:gd name="connsiteX0" fmla="*/ 1004891 w 5119090"/>
              <a:gd name="connsiteY0" fmla="*/ 0 h 4145018"/>
              <a:gd name="connsiteX1" fmla="*/ 1616609 w 5119090"/>
              <a:gd name="connsiteY1" fmla="*/ 571743 h 4145018"/>
              <a:gd name="connsiteX2" fmla="*/ 4641704 w 5119090"/>
              <a:gd name="connsiteY2" fmla="*/ 815032 h 4145018"/>
              <a:gd name="connsiteX3" fmla="*/ 5119090 w 5119090"/>
              <a:gd name="connsiteY3" fmla="*/ 2118754 h 4145018"/>
              <a:gd name="connsiteX4" fmla="*/ 4736945 w 5119090"/>
              <a:gd name="connsiteY4" fmla="*/ 3594737 h 4145018"/>
              <a:gd name="connsiteX5" fmla="*/ 3575630 w 5119090"/>
              <a:gd name="connsiteY5" fmla="*/ 4131303 h 4145018"/>
              <a:gd name="connsiteX6" fmla="*/ 977861 w 5119090"/>
              <a:gd name="connsiteY6" fmla="*/ 3911529 h 4145018"/>
              <a:gd name="connsiteX7" fmla="*/ 73039 w 5119090"/>
              <a:gd name="connsiteY7" fmla="*/ 3313039 h 4145018"/>
              <a:gd name="connsiteX8" fmla="*/ 159642 w 5119090"/>
              <a:gd name="connsiteY8" fmla="*/ 1290513 h 4145018"/>
              <a:gd name="connsiteX9" fmla="*/ 986959 w 5119090"/>
              <a:gd name="connsiteY9" fmla="*/ 590018 h 4145018"/>
              <a:gd name="connsiteX10" fmla="*/ 1004891 w 5119090"/>
              <a:gd name="connsiteY10" fmla="*/ 0 h 4145018"/>
              <a:gd name="connsiteX0" fmla="*/ 1004891 w 5119090"/>
              <a:gd name="connsiteY0" fmla="*/ 0 h 4145018"/>
              <a:gd name="connsiteX1" fmla="*/ 1616609 w 5119090"/>
              <a:gd name="connsiteY1" fmla="*/ 571743 h 4145018"/>
              <a:gd name="connsiteX2" fmla="*/ 4469426 w 5119090"/>
              <a:gd name="connsiteY2" fmla="*/ 735519 h 4145018"/>
              <a:gd name="connsiteX3" fmla="*/ 5119090 w 5119090"/>
              <a:gd name="connsiteY3" fmla="*/ 2118754 h 4145018"/>
              <a:gd name="connsiteX4" fmla="*/ 4736945 w 5119090"/>
              <a:gd name="connsiteY4" fmla="*/ 3594737 h 4145018"/>
              <a:gd name="connsiteX5" fmla="*/ 3575630 w 5119090"/>
              <a:gd name="connsiteY5" fmla="*/ 4131303 h 4145018"/>
              <a:gd name="connsiteX6" fmla="*/ 977861 w 5119090"/>
              <a:gd name="connsiteY6" fmla="*/ 3911529 h 4145018"/>
              <a:gd name="connsiteX7" fmla="*/ 73039 w 5119090"/>
              <a:gd name="connsiteY7" fmla="*/ 3313039 h 4145018"/>
              <a:gd name="connsiteX8" fmla="*/ 159642 w 5119090"/>
              <a:gd name="connsiteY8" fmla="*/ 1290513 h 4145018"/>
              <a:gd name="connsiteX9" fmla="*/ 986959 w 5119090"/>
              <a:gd name="connsiteY9" fmla="*/ 590018 h 4145018"/>
              <a:gd name="connsiteX10" fmla="*/ 1004891 w 5119090"/>
              <a:gd name="connsiteY10" fmla="*/ 0 h 4145018"/>
              <a:gd name="connsiteX0" fmla="*/ 1004891 w 4986569"/>
              <a:gd name="connsiteY0" fmla="*/ 0 h 4145018"/>
              <a:gd name="connsiteX1" fmla="*/ 1616609 w 4986569"/>
              <a:gd name="connsiteY1" fmla="*/ 571743 h 4145018"/>
              <a:gd name="connsiteX2" fmla="*/ 4469426 w 4986569"/>
              <a:gd name="connsiteY2" fmla="*/ 735519 h 4145018"/>
              <a:gd name="connsiteX3" fmla="*/ 4986569 w 4986569"/>
              <a:gd name="connsiteY3" fmla="*/ 2118754 h 4145018"/>
              <a:gd name="connsiteX4" fmla="*/ 4736945 w 4986569"/>
              <a:gd name="connsiteY4" fmla="*/ 3594737 h 4145018"/>
              <a:gd name="connsiteX5" fmla="*/ 3575630 w 4986569"/>
              <a:gd name="connsiteY5" fmla="*/ 4131303 h 4145018"/>
              <a:gd name="connsiteX6" fmla="*/ 977861 w 4986569"/>
              <a:gd name="connsiteY6" fmla="*/ 3911529 h 4145018"/>
              <a:gd name="connsiteX7" fmla="*/ 73039 w 4986569"/>
              <a:gd name="connsiteY7" fmla="*/ 3313039 h 4145018"/>
              <a:gd name="connsiteX8" fmla="*/ 159642 w 4986569"/>
              <a:gd name="connsiteY8" fmla="*/ 1290513 h 4145018"/>
              <a:gd name="connsiteX9" fmla="*/ 986959 w 4986569"/>
              <a:gd name="connsiteY9" fmla="*/ 590018 h 4145018"/>
              <a:gd name="connsiteX10" fmla="*/ 1004891 w 4986569"/>
              <a:gd name="connsiteY10" fmla="*/ 0 h 4145018"/>
              <a:gd name="connsiteX0" fmla="*/ 1004891 w 4857980"/>
              <a:gd name="connsiteY0" fmla="*/ 0 h 4145018"/>
              <a:gd name="connsiteX1" fmla="*/ 1616609 w 4857980"/>
              <a:gd name="connsiteY1" fmla="*/ 571743 h 4145018"/>
              <a:gd name="connsiteX2" fmla="*/ 4469426 w 4857980"/>
              <a:gd name="connsiteY2" fmla="*/ 735519 h 4145018"/>
              <a:gd name="connsiteX3" fmla="*/ 4736945 w 4857980"/>
              <a:gd name="connsiteY3" fmla="*/ 3594737 h 4145018"/>
              <a:gd name="connsiteX4" fmla="*/ 3575630 w 4857980"/>
              <a:gd name="connsiteY4" fmla="*/ 4131303 h 4145018"/>
              <a:gd name="connsiteX5" fmla="*/ 977861 w 4857980"/>
              <a:gd name="connsiteY5" fmla="*/ 3911529 h 4145018"/>
              <a:gd name="connsiteX6" fmla="*/ 73039 w 4857980"/>
              <a:gd name="connsiteY6" fmla="*/ 3313039 h 4145018"/>
              <a:gd name="connsiteX7" fmla="*/ 159642 w 4857980"/>
              <a:gd name="connsiteY7" fmla="*/ 1290513 h 4145018"/>
              <a:gd name="connsiteX8" fmla="*/ 986959 w 4857980"/>
              <a:gd name="connsiteY8" fmla="*/ 590018 h 4145018"/>
              <a:gd name="connsiteX9" fmla="*/ 1004891 w 4857980"/>
              <a:gd name="connsiteY9" fmla="*/ 0 h 4145018"/>
              <a:gd name="connsiteX0" fmla="*/ 1004891 w 4944528"/>
              <a:gd name="connsiteY0" fmla="*/ 0 h 4145018"/>
              <a:gd name="connsiteX1" fmla="*/ 1616609 w 4944528"/>
              <a:gd name="connsiteY1" fmla="*/ 571743 h 4145018"/>
              <a:gd name="connsiteX2" fmla="*/ 4641704 w 4944528"/>
              <a:gd name="connsiteY2" fmla="*/ 775276 h 4145018"/>
              <a:gd name="connsiteX3" fmla="*/ 4736945 w 4944528"/>
              <a:gd name="connsiteY3" fmla="*/ 3594737 h 4145018"/>
              <a:gd name="connsiteX4" fmla="*/ 3575630 w 4944528"/>
              <a:gd name="connsiteY4" fmla="*/ 4131303 h 4145018"/>
              <a:gd name="connsiteX5" fmla="*/ 977861 w 4944528"/>
              <a:gd name="connsiteY5" fmla="*/ 3911529 h 4145018"/>
              <a:gd name="connsiteX6" fmla="*/ 73039 w 4944528"/>
              <a:gd name="connsiteY6" fmla="*/ 3313039 h 4145018"/>
              <a:gd name="connsiteX7" fmla="*/ 159642 w 4944528"/>
              <a:gd name="connsiteY7" fmla="*/ 1290513 h 4145018"/>
              <a:gd name="connsiteX8" fmla="*/ 986959 w 4944528"/>
              <a:gd name="connsiteY8" fmla="*/ 590018 h 4145018"/>
              <a:gd name="connsiteX9" fmla="*/ 1004891 w 4944528"/>
              <a:gd name="connsiteY9" fmla="*/ 0 h 4145018"/>
              <a:gd name="connsiteX0" fmla="*/ 1004891 w 4944528"/>
              <a:gd name="connsiteY0" fmla="*/ 0 h 4145018"/>
              <a:gd name="connsiteX1" fmla="*/ 1616609 w 4944528"/>
              <a:gd name="connsiteY1" fmla="*/ 571743 h 4145018"/>
              <a:gd name="connsiteX2" fmla="*/ 4641704 w 4944528"/>
              <a:gd name="connsiteY2" fmla="*/ 907797 h 4145018"/>
              <a:gd name="connsiteX3" fmla="*/ 4736945 w 4944528"/>
              <a:gd name="connsiteY3" fmla="*/ 3594737 h 4145018"/>
              <a:gd name="connsiteX4" fmla="*/ 3575630 w 4944528"/>
              <a:gd name="connsiteY4" fmla="*/ 4131303 h 4145018"/>
              <a:gd name="connsiteX5" fmla="*/ 977861 w 4944528"/>
              <a:gd name="connsiteY5" fmla="*/ 3911529 h 4145018"/>
              <a:gd name="connsiteX6" fmla="*/ 73039 w 4944528"/>
              <a:gd name="connsiteY6" fmla="*/ 3313039 h 4145018"/>
              <a:gd name="connsiteX7" fmla="*/ 159642 w 4944528"/>
              <a:gd name="connsiteY7" fmla="*/ 1290513 h 4145018"/>
              <a:gd name="connsiteX8" fmla="*/ 986959 w 4944528"/>
              <a:gd name="connsiteY8" fmla="*/ 590018 h 4145018"/>
              <a:gd name="connsiteX9" fmla="*/ 1004891 w 4944528"/>
              <a:gd name="connsiteY9" fmla="*/ 0 h 4145018"/>
              <a:gd name="connsiteX0" fmla="*/ 1004891 w 4938286"/>
              <a:gd name="connsiteY0" fmla="*/ 0 h 4156705"/>
              <a:gd name="connsiteX1" fmla="*/ 1616609 w 4938286"/>
              <a:gd name="connsiteY1" fmla="*/ 571743 h 4156705"/>
              <a:gd name="connsiteX2" fmla="*/ 4641704 w 4938286"/>
              <a:gd name="connsiteY2" fmla="*/ 907797 h 4156705"/>
              <a:gd name="connsiteX3" fmla="*/ 4723693 w 4938286"/>
              <a:gd name="connsiteY3" fmla="*/ 3409206 h 4156705"/>
              <a:gd name="connsiteX4" fmla="*/ 3575630 w 4938286"/>
              <a:gd name="connsiteY4" fmla="*/ 4131303 h 4156705"/>
              <a:gd name="connsiteX5" fmla="*/ 977861 w 4938286"/>
              <a:gd name="connsiteY5" fmla="*/ 3911529 h 4156705"/>
              <a:gd name="connsiteX6" fmla="*/ 73039 w 4938286"/>
              <a:gd name="connsiteY6" fmla="*/ 3313039 h 4156705"/>
              <a:gd name="connsiteX7" fmla="*/ 159642 w 4938286"/>
              <a:gd name="connsiteY7" fmla="*/ 1290513 h 4156705"/>
              <a:gd name="connsiteX8" fmla="*/ 986959 w 4938286"/>
              <a:gd name="connsiteY8" fmla="*/ 590018 h 4156705"/>
              <a:gd name="connsiteX9" fmla="*/ 1004891 w 4938286"/>
              <a:gd name="connsiteY9" fmla="*/ 0 h 4156705"/>
              <a:gd name="connsiteX0" fmla="*/ 1004891 w 4964496"/>
              <a:gd name="connsiteY0" fmla="*/ 0 h 4156705"/>
              <a:gd name="connsiteX1" fmla="*/ 1616609 w 4964496"/>
              <a:gd name="connsiteY1" fmla="*/ 571743 h 4156705"/>
              <a:gd name="connsiteX2" fmla="*/ 4641704 w 4964496"/>
              <a:gd name="connsiteY2" fmla="*/ 907797 h 4156705"/>
              <a:gd name="connsiteX3" fmla="*/ 4723693 w 4964496"/>
              <a:gd name="connsiteY3" fmla="*/ 3409206 h 4156705"/>
              <a:gd name="connsiteX4" fmla="*/ 3575630 w 4964496"/>
              <a:gd name="connsiteY4" fmla="*/ 4131303 h 4156705"/>
              <a:gd name="connsiteX5" fmla="*/ 977861 w 4964496"/>
              <a:gd name="connsiteY5" fmla="*/ 3911529 h 4156705"/>
              <a:gd name="connsiteX6" fmla="*/ 73039 w 4964496"/>
              <a:gd name="connsiteY6" fmla="*/ 3313039 h 4156705"/>
              <a:gd name="connsiteX7" fmla="*/ 159642 w 4964496"/>
              <a:gd name="connsiteY7" fmla="*/ 1290513 h 4156705"/>
              <a:gd name="connsiteX8" fmla="*/ 986959 w 4964496"/>
              <a:gd name="connsiteY8" fmla="*/ 590018 h 4156705"/>
              <a:gd name="connsiteX9" fmla="*/ 1004891 w 4964496"/>
              <a:gd name="connsiteY9" fmla="*/ 0 h 4156705"/>
              <a:gd name="connsiteX0" fmla="*/ 1004891 w 4964496"/>
              <a:gd name="connsiteY0" fmla="*/ 0 h 4156705"/>
              <a:gd name="connsiteX1" fmla="*/ 1616609 w 4964496"/>
              <a:gd name="connsiteY1" fmla="*/ 571743 h 4156705"/>
              <a:gd name="connsiteX2" fmla="*/ 4641704 w 4964496"/>
              <a:gd name="connsiteY2" fmla="*/ 881293 h 4156705"/>
              <a:gd name="connsiteX3" fmla="*/ 4723693 w 4964496"/>
              <a:gd name="connsiteY3" fmla="*/ 3409206 h 4156705"/>
              <a:gd name="connsiteX4" fmla="*/ 3575630 w 4964496"/>
              <a:gd name="connsiteY4" fmla="*/ 4131303 h 4156705"/>
              <a:gd name="connsiteX5" fmla="*/ 977861 w 4964496"/>
              <a:gd name="connsiteY5" fmla="*/ 3911529 h 4156705"/>
              <a:gd name="connsiteX6" fmla="*/ 73039 w 4964496"/>
              <a:gd name="connsiteY6" fmla="*/ 3313039 h 4156705"/>
              <a:gd name="connsiteX7" fmla="*/ 159642 w 4964496"/>
              <a:gd name="connsiteY7" fmla="*/ 1290513 h 4156705"/>
              <a:gd name="connsiteX8" fmla="*/ 986959 w 4964496"/>
              <a:gd name="connsiteY8" fmla="*/ 590018 h 4156705"/>
              <a:gd name="connsiteX9" fmla="*/ 1004891 w 4964496"/>
              <a:gd name="connsiteY9" fmla="*/ 0 h 4156705"/>
              <a:gd name="connsiteX0" fmla="*/ 1004891 w 4938200"/>
              <a:gd name="connsiteY0" fmla="*/ 0 h 4156705"/>
              <a:gd name="connsiteX1" fmla="*/ 1616609 w 4938200"/>
              <a:gd name="connsiteY1" fmla="*/ 571743 h 4156705"/>
              <a:gd name="connsiteX2" fmla="*/ 4641704 w 4938200"/>
              <a:gd name="connsiteY2" fmla="*/ 881293 h 4156705"/>
              <a:gd name="connsiteX3" fmla="*/ 4723693 w 4938200"/>
              <a:gd name="connsiteY3" fmla="*/ 3409206 h 4156705"/>
              <a:gd name="connsiteX4" fmla="*/ 3575630 w 4938200"/>
              <a:gd name="connsiteY4" fmla="*/ 4131303 h 4156705"/>
              <a:gd name="connsiteX5" fmla="*/ 977861 w 4938200"/>
              <a:gd name="connsiteY5" fmla="*/ 3911529 h 4156705"/>
              <a:gd name="connsiteX6" fmla="*/ 73039 w 4938200"/>
              <a:gd name="connsiteY6" fmla="*/ 3313039 h 4156705"/>
              <a:gd name="connsiteX7" fmla="*/ 159642 w 4938200"/>
              <a:gd name="connsiteY7" fmla="*/ 1290513 h 4156705"/>
              <a:gd name="connsiteX8" fmla="*/ 986959 w 4938200"/>
              <a:gd name="connsiteY8" fmla="*/ 590018 h 4156705"/>
              <a:gd name="connsiteX9" fmla="*/ 1004891 w 4938200"/>
              <a:gd name="connsiteY9" fmla="*/ 0 h 4156705"/>
              <a:gd name="connsiteX0" fmla="*/ 1004891 w 4931243"/>
              <a:gd name="connsiteY0" fmla="*/ 0 h 4156705"/>
              <a:gd name="connsiteX1" fmla="*/ 1616609 w 4931243"/>
              <a:gd name="connsiteY1" fmla="*/ 571743 h 4156705"/>
              <a:gd name="connsiteX2" fmla="*/ 4628452 w 4931243"/>
              <a:gd name="connsiteY2" fmla="*/ 934302 h 4156705"/>
              <a:gd name="connsiteX3" fmla="*/ 4723693 w 4931243"/>
              <a:gd name="connsiteY3" fmla="*/ 3409206 h 4156705"/>
              <a:gd name="connsiteX4" fmla="*/ 3575630 w 4931243"/>
              <a:gd name="connsiteY4" fmla="*/ 4131303 h 4156705"/>
              <a:gd name="connsiteX5" fmla="*/ 977861 w 4931243"/>
              <a:gd name="connsiteY5" fmla="*/ 3911529 h 4156705"/>
              <a:gd name="connsiteX6" fmla="*/ 73039 w 4931243"/>
              <a:gd name="connsiteY6" fmla="*/ 3313039 h 4156705"/>
              <a:gd name="connsiteX7" fmla="*/ 159642 w 4931243"/>
              <a:gd name="connsiteY7" fmla="*/ 1290513 h 4156705"/>
              <a:gd name="connsiteX8" fmla="*/ 986959 w 4931243"/>
              <a:gd name="connsiteY8" fmla="*/ 590018 h 4156705"/>
              <a:gd name="connsiteX9" fmla="*/ 1004891 w 4931243"/>
              <a:gd name="connsiteY9" fmla="*/ 0 h 4156705"/>
              <a:gd name="connsiteX0" fmla="*/ 1004891 w 4931243"/>
              <a:gd name="connsiteY0" fmla="*/ 0 h 4175448"/>
              <a:gd name="connsiteX1" fmla="*/ 1616609 w 4931243"/>
              <a:gd name="connsiteY1" fmla="*/ 571743 h 4175448"/>
              <a:gd name="connsiteX2" fmla="*/ 4628452 w 4931243"/>
              <a:gd name="connsiteY2" fmla="*/ 934302 h 4175448"/>
              <a:gd name="connsiteX3" fmla="*/ 4723693 w 4931243"/>
              <a:gd name="connsiteY3" fmla="*/ 3409206 h 4175448"/>
              <a:gd name="connsiteX4" fmla="*/ 3575630 w 4931243"/>
              <a:gd name="connsiteY4" fmla="*/ 4131303 h 4175448"/>
              <a:gd name="connsiteX5" fmla="*/ 858591 w 4931243"/>
              <a:gd name="connsiteY5" fmla="*/ 3991042 h 4175448"/>
              <a:gd name="connsiteX6" fmla="*/ 73039 w 4931243"/>
              <a:gd name="connsiteY6" fmla="*/ 3313039 h 4175448"/>
              <a:gd name="connsiteX7" fmla="*/ 159642 w 4931243"/>
              <a:gd name="connsiteY7" fmla="*/ 1290513 h 4175448"/>
              <a:gd name="connsiteX8" fmla="*/ 986959 w 4931243"/>
              <a:gd name="connsiteY8" fmla="*/ 590018 h 4175448"/>
              <a:gd name="connsiteX9" fmla="*/ 1004891 w 4931243"/>
              <a:gd name="connsiteY9" fmla="*/ 0 h 4175448"/>
              <a:gd name="connsiteX0" fmla="*/ 1004891 w 4931243"/>
              <a:gd name="connsiteY0" fmla="*/ 0 h 4175448"/>
              <a:gd name="connsiteX1" fmla="*/ 1616609 w 4931243"/>
              <a:gd name="connsiteY1" fmla="*/ 571743 h 4175448"/>
              <a:gd name="connsiteX2" fmla="*/ 4628452 w 4931243"/>
              <a:gd name="connsiteY2" fmla="*/ 934302 h 4175448"/>
              <a:gd name="connsiteX3" fmla="*/ 4723693 w 4931243"/>
              <a:gd name="connsiteY3" fmla="*/ 3409206 h 4175448"/>
              <a:gd name="connsiteX4" fmla="*/ 3575630 w 4931243"/>
              <a:gd name="connsiteY4" fmla="*/ 4131303 h 4175448"/>
              <a:gd name="connsiteX5" fmla="*/ 858591 w 4931243"/>
              <a:gd name="connsiteY5" fmla="*/ 3991042 h 4175448"/>
              <a:gd name="connsiteX6" fmla="*/ 73039 w 4931243"/>
              <a:gd name="connsiteY6" fmla="*/ 3313039 h 4175448"/>
              <a:gd name="connsiteX7" fmla="*/ 159642 w 4931243"/>
              <a:gd name="connsiteY7" fmla="*/ 1290513 h 4175448"/>
              <a:gd name="connsiteX8" fmla="*/ 986959 w 4931243"/>
              <a:gd name="connsiteY8" fmla="*/ 590018 h 4175448"/>
              <a:gd name="connsiteX9" fmla="*/ 1004891 w 4931243"/>
              <a:gd name="connsiteY9" fmla="*/ 0 h 4175448"/>
              <a:gd name="connsiteX0" fmla="*/ 1010726 w 4937078"/>
              <a:gd name="connsiteY0" fmla="*/ 0 h 4175448"/>
              <a:gd name="connsiteX1" fmla="*/ 1622444 w 4937078"/>
              <a:gd name="connsiteY1" fmla="*/ 571743 h 4175448"/>
              <a:gd name="connsiteX2" fmla="*/ 4634287 w 4937078"/>
              <a:gd name="connsiteY2" fmla="*/ 934302 h 4175448"/>
              <a:gd name="connsiteX3" fmla="*/ 4729528 w 4937078"/>
              <a:gd name="connsiteY3" fmla="*/ 3409206 h 4175448"/>
              <a:gd name="connsiteX4" fmla="*/ 3581465 w 4937078"/>
              <a:gd name="connsiteY4" fmla="*/ 4131303 h 4175448"/>
              <a:gd name="connsiteX5" fmla="*/ 864426 w 4937078"/>
              <a:gd name="connsiteY5" fmla="*/ 3991042 h 4175448"/>
              <a:gd name="connsiteX6" fmla="*/ 78874 w 4937078"/>
              <a:gd name="connsiteY6" fmla="*/ 3313039 h 4175448"/>
              <a:gd name="connsiteX7" fmla="*/ 165477 w 4937078"/>
              <a:gd name="connsiteY7" fmla="*/ 1290513 h 4175448"/>
              <a:gd name="connsiteX8" fmla="*/ 992794 w 4937078"/>
              <a:gd name="connsiteY8" fmla="*/ 590018 h 4175448"/>
              <a:gd name="connsiteX9" fmla="*/ 1010726 w 4937078"/>
              <a:gd name="connsiteY9" fmla="*/ 0 h 4175448"/>
              <a:gd name="connsiteX0" fmla="*/ 1010726 w 4961247"/>
              <a:gd name="connsiteY0" fmla="*/ 0 h 4175448"/>
              <a:gd name="connsiteX1" fmla="*/ 1648693 w 4961247"/>
              <a:gd name="connsiteY1" fmla="*/ 574434 h 4175448"/>
              <a:gd name="connsiteX2" fmla="*/ 4634287 w 4961247"/>
              <a:gd name="connsiteY2" fmla="*/ 934302 h 4175448"/>
              <a:gd name="connsiteX3" fmla="*/ 4729528 w 4961247"/>
              <a:gd name="connsiteY3" fmla="*/ 3409206 h 4175448"/>
              <a:gd name="connsiteX4" fmla="*/ 3581465 w 4961247"/>
              <a:gd name="connsiteY4" fmla="*/ 4131303 h 4175448"/>
              <a:gd name="connsiteX5" fmla="*/ 864426 w 4961247"/>
              <a:gd name="connsiteY5" fmla="*/ 3991042 h 4175448"/>
              <a:gd name="connsiteX6" fmla="*/ 78874 w 4961247"/>
              <a:gd name="connsiteY6" fmla="*/ 3313039 h 4175448"/>
              <a:gd name="connsiteX7" fmla="*/ 165477 w 4961247"/>
              <a:gd name="connsiteY7" fmla="*/ 1290513 h 4175448"/>
              <a:gd name="connsiteX8" fmla="*/ 992794 w 4961247"/>
              <a:gd name="connsiteY8" fmla="*/ 590018 h 4175448"/>
              <a:gd name="connsiteX9" fmla="*/ 1010726 w 4961247"/>
              <a:gd name="connsiteY9" fmla="*/ 0 h 4175448"/>
              <a:gd name="connsiteX0" fmla="*/ 1010726 w 4961247"/>
              <a:gd name="connsiteY0" fmla="*/ 0 h 4175448"/>
              <a:gd name="connsiteX1" fmla="*/ 1648693 w 4961247"/>
              <a:gd name="connsiteY1" fmla="*/ 574434 h 4175448"/>
              <a:gd name="connsiteX2" fmla="*/ 4634287 w 4961247"/>
              <a:gd name="connsiteY2" fmla="*/ 934302 h 4175448"/>
              <a:gd name="connsiteX3" fmla="*/ 4729528 w 4961247"/>
              <a:gd name="connsiteY3" fmla="*/ 3409206 h 4175448"/>
              <a:gd name="connsiteX4" fmla="*/ 3581465 w 4961247"/>
              <a:gd name="connsiteY4" fmla="*/ 4131303 h 4175448"/>
              <a:gd name="connsiteX5" fmla="*/ 864426 w 4961247"/>
              <a:gd name="connsiteY5" fmla="*/ 3991042 h 4175448"/>
              <a:gd name="connsiteX6" fmla="*/ 78874 w 4961247"/>
              <a:gd name="connsiteY6" fmla="*/ 3313039 h 4175448"/>
              <a:gd name="connsiteX7" fmla="*/ 165477 w 4961247"/>
              <a:gd name="connsiteY7" fmla="*/ 1290513 h 4175448"/>
              <a:gd name="connsiteX8" fmla="*/ 992794 w 4961247"/>
              <a:gd name="connsiteY8" fmla="*/ 590018 h 4175448"/>
              <a:gd name="connsiteX9" fmla="*/ 1010726 w 4961247"/>
              <a:gd name="connsiteY9" fmla="*/ 0 h 4175448"/>
              <a:gd name="connsiteX0" fmla="*/ 1008299 w 4958820"/>
              <a:gd name="connsiteY0" fmla="*/ 0 h 4175448"/>
              <a:gd name="connsiteX1" fmla="*/ 1646266 w 4958820"/>
              <a:gd name="connsiteY1" fmla="*/ 574434 h 4175448"/>
              <a:gd name="connsiteX2" fmla="*/ 4631860 w 4958820"/>
              <a:gd name="connsiteY2" fmla="*/ 934302 h 4175448"/>
              <a:gd name="connsiteX3" fmla="*/ 4727101 w 4958820"/>
              <a:gd name="connsiteY3" fmla="*/ 3409206 h 4175448"/>
              <a:gd name="connsiteX4" fmla="*/ 3579038 w 4958820"/>
              <a:gd name="connsiteY4" fmla="*/ 4131303 h 4175448"/>
              <a:gd name="connsiteX5" fmla="*/ 861999 w 4958820"/>
              <a:gd name="connsiteY5" fmla="*/ 3991042 h 4175448"/>
              <a:gd name="connsiteX6" fmla="*/ 76447 w 4958820"/>
              <a:gd name="connsiteY6" fmla="*/ 3313039 h 4175448"/>
              <a:gd name="connsiteX7" fmla="*/ 163050 w 4958820"/>
              <a:gd name="connsiteY7" fmla="*/ 1290513 h 4175448"/>
              <a:gd name="connsiteX8" fmla="*/ 990367 w 4958820"/>
              <a:gd name="connsiteY8" fmla="*/ 590018 h 4175448"/>
              <a:gd name="connsiteX9" fmla="*/ 1008299 w 4958820"/>
              <a:gd name="connsiteY9" fmla="*/ 0 h 4175448"/>
              <a:gd name="connsiteX0" fmla="*/ 1008299 w 4958820"/>
              <a:gd name="connsiteY0" fmla="*/ 0 h 4175448"/>
              <a:gd name="connsiteX1" fmla="*/ 1646266 w 4958820"/>
              <a:gd name="connsiteY1" fmla="*/ 574434 h 4175448"/>
              <a:gd name="connsiteX2" fmla="*/ 4631860 w 4958820"/>
              <a:gd name="connsiteY2" fmla="*/ 934302 h 4175448"/>
              <a:gd name="connsiteX3" fmla="*/ 4727101 w 4958820"/>
              <a:gd name="connsiteY3" fmla="*/ 3409206 h 4175448"/>
              <a:gd name="connsiteX4" fmla="*/ 3579038 w 4958820"/>
              <a:gd name="connsiteY4" fmla="*/ 4131303 h 4175448"/>
              <a:gd name="connsiteX5" fmla="*/ 861999 w 4958820"/>
              <a:gd name="connsiteY5" fmla="*/ 3991042 h 4175448"/>
              <a:gd name="connsiteX6" fmla="*/ 76447 w 4958820"/>
              <a:gd name="connsiteY6" fmla="*/ 3313039 h 4175448"/>
              <a:gd name="connsiteX7" fmla="*/ 163050 w 4958820"/>
              <a:gd name="connsiteY7" fmla="*/ 1290513 h 4175448"/>
              <a:gd name="connsiteX8" fmla="*/ 990367 w 4958820"/>
              <a:gd name="connsiteY8" fmla="*/ 590018 h 4175448"/>
              <a:gd name="connsiteX9" fmla="*/ 1008299 w 4958820"/>
              <a:gd name="connsiteY9" fmla="*/ 0 h 4175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58820" h="4175448">
                <a:moveTo>
                  <a:pt x="1008299" y="0"/>
                </a:moveTo>
                <a:cubicBezTo>
                  <a:pt x="1080221" y="58905"/>
                  <a:pt x="1502689" y="357725"/>
                  <a:pt x="1646266" y="574434"/>
                </a:cubicBezTo>
                <a:cubicBezTo>
                  <a:pt x="1801987" y="585526"/>
                  <a:pt x="4118388" y="461840"/>
                  <a:pt x="4631860" y="934302"/>
                </a:cubicBezTo>
                <a:cubicBezTo>
                  <a:pt x="5145332" y="1406764"/>
                  <a:pt x="4955580" y="2313155"/>
                  <a:pt x="4727101" y="3409206"/>
                </a:cubicBezTo>
                <a:cubicBezTo>
                  <a:pt x="4578135" y="3975170"/>
                  <a:pt x="4223222" y="4034330"/>
                  <a:pt x="3579038" y="4131303"/>
                </a:cubicBezTo>
                <a:cubicBezTo>
                  <a:pt x="2934854" y="4228276"/>
                  <a:pt x="1597338" y="4158382"/>
                  <a:pt x="861999" y="3991042"/>
                </a:cubicBezTo>
                <a:cubicBezTo>
                  <a:pt x="557764" y="3888766"/>
                  <a:pt x="288603" y="3774523"/>
                  <a:pt x="76447" y="3313039"/>
                </a:cubicBezTo>
                <a:cubicBezTo>
                  <a:pt x="-73175" y="2826910"/>
                  <a:pt x="18982" y="1794318"/>
                  <a:pt x="163050" y="1290513"/>
                </a:cubicBezTo>
                <a:cubicBezTo>
                  <a:pt x="367640" y="666231"/>
                  <a:pt x="707145" y="617043"/>
                  <a:pt x="990367" y="590018"/>
                </a:cubicBezTo>
                <a:cubicBezTo>
                  <a:pt x="990367" y="590018"/>
                  <a:pt x="1038579" y="394709"/>
                  <a:pt x="1008299" y="0"/>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388553E-8B9D-28BA-2CB6-1B1841678474}"/>
              </a:ext>
            </a:extLst>
          </p:cNvPr>
          <p:cNvSpPr>
            <a:spLocks noGrp="1"/>
          </p:cNvSpPr>
          <p:nvPr>
            <p:ph idx="1"/>
          </p:nvPr>
        </p:nvSpPr>
        <p:spPr>
          <a:xfrm>
            <a:off x="5855792" y="1133062"/>
            <a:ext cx="5098347" cy="4216490"/>
          </a:xfrm>
        </p:spPr>
        <p:txBody>
          <a:bodyPr anchor="ctr">
            <a:normAutofit/>
          </a:bodyPr>
          <a:lstStyle/>
          <a:p>
            <a:pPr algn="ctr"/>
            <a:r>
              <a:rPr lang="en-GB" dirty="0" err="1"/>
              <a:t>A</a:t>
            </a:r>
            <a:r>
              <a:rPr lang="en-GB" dirty="0" err="1" smtClean="0"/>
              <a:t>pellings</a:t>
            </a:r>
            <a:r>
              <a:rPr lang="en-GB" dirty="0" smtClean="0"/>
              <a:t> </a:t>
            </a:r>
            <a:r>
              <a:rPr lang="en-GB" dirty="0"/>
              <a:t>will be sent out on Thursday.</a:t>
            </a:r>
          </a:p>
          <a:p>
            <a:pPr algn="ctr"/>
            <a:endParaRPr lang="en-GB" dirty="0"/>
          </a:p>
          <a:p>
            <a:pPr algn="ctr"/>
            <a:r>
              <a:rPr lang="en-GB" dirty="0" smtClean="0"/>
              <a:t>Spelling tests </a:t>
            </a:r>
            <a:r>
              <a:rPr lang="en-GB" dirty="0"/>
              <a:t>will also take place on Tuesday.</a:t>
            </a:r>
          </a:p>
        </p:txBody>
      </p:sp>
    </p:spTree>
    <p:extLst>
      <p:ext uri="{BB962C8B-B14F-4D97-AF65-F5344CB8AC3E}">
        <p14:creationId xmlns:p14="http://schemas.microsoft.com/office/powerpoint/2010/main" val="228690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03CE8-8DAF-E573-E278-A33D9C7E1D53}"/>
              </a:ext>
            </a:extLst>
          </p:cNvPr>
          <p:cNvSpPr>
            <a:spLocks noGrp="1"/>
          </p:cNvSpPr>
          <p:nvPr>
            <p:ph type="title"/>
          </p:nvPr>
        </p:nvSpPr>
        <p:spPr/>
        <p:txBody>
          <a:bodyPr/>
          <a:lstStyle/>
          <a:p>
            <a:r>
              <a:rPr lang="en-GB" dirty="0"/>
              <a:t>P.E.	</a:t>
            </a:r>
          </a:p>
        </p:txBody>
      </p:sp>
      <p:sp>
        <p:nvSpPr>
          <p:cNvPr id="3" name="Content Placeholder 2">
            <a:extLst>
              <a:ext uri="{FF2B5EF4-FFF2-40B4-BE49-F238E27FC236}">
                <a16:creationId xmlns:a16="http://schemas.microsoft.com/office/drawing/2014/main" id="{F44D14C6-78C4-49FA-32AF-B6980E7BACEF}"/>
              </a:ext>
            </a:extLst>
          </p:cNvPr>
          <p:cNvSpPr>
            <a:spLocks noGrp="1"/>
          </p:cNvSpPr>
          <p:nvPr>
            <p:ph idx="1"/>
          </p:nvPr>
        </p:nvSpPr>
        <p:spPr>
          <a:xfrm>
            <a:off x="998955" y="1828041"/>
            <a:ext cx="10333074" cy="3827722"/>
          </a:xfrm>
        </p:spPr>
        <p:txBody>
          <a:bodyPr>
            <a:normAutofit/>
          </a:bodyPr>
          <a:lstStyle/>
          <a:p>
            <a:r>
              <a:rPr lang="en-GB" dirty="0"/>
              <a:t>P.E. will be on Thursday – full P.E. kit should be worn with appropriate trainers</a:t>
            </a:r>
          </a:p>
          <a:p>
            <a:endParaRPr lang="en-GB" dirty="0"/>
          </a:p>
          <a:p>
            <a:r>
              <a:rPr lang="en-GB" dirty="0"/>
              <a:t>Swimming – this will take place in the next half term so advance warning now that children will need a swimsuit, a swimming cap and a towel.</a:t>
            </a:r>
          </a:p>
        </p:txBody>
      </p:sp>
    </p:spTree>
    <p:extLst>
      <p:ext uri="{BB962C8B-B14F-4D97-AF65-F5344CB8AC3E}">
        <p14:creationId xmlns:p14="http://schemas.microsoft.com/office/powerpoint/2010/main" val="2809899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A96188-384C-4341-9EEB-967A9341CD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80331C3-DDF5-48A9-8947-D71EAAFFAB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759171" y="-127077"/>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3B8659EB-C1CA-3D44-15B9-869685B6645E}"/>
              </a:ext>
            </a:extLst>
          </p:cNvPr>
          <p:cNvSpPr>
            <a:spLocks noGrp="1"/>
          </p:cNvSpPr>
          <p:nvPr>
            <p:ph type="title"/>
          </p:nvPr>
        </p:nvSpPr>
        <p:spPr>
          <a:xfrm>
            <a:off x="848527" y="604801"/>
            <a:ext cx="5556425" cy="1531089"/>
          </a:xfrm>
        </p:spPr>
        <p:txBody>
          <a:bodyPr>
            <a:normAutofit/>
          </a:bodyPr>
          <a:lstStyle/>
          <a:p>
            <a:pPr algn="ctr"/>
            <a:r>
              <a:rPr lang="en-GB" dirty="0" err="1"/>
              <a:t>Bikeability</a:t>
            </a:r>
            <a:endParaRPr lang="en-GB"/>
          </a:p>
        </p:txBody>
      </p:sp>
      <p:sp>
        <p:nvSpPr>
          <p:cNvPr id="3" name="Content Placeholder 2">
            <a:extLst>
              <a:ext uri="{FF2B5EF4-FFF2-40B4-BE49-F238E27FC236}">
                <a16:creationId xmlns:a16="http://schemas.microsoft.com/office/drawing/2014/main" id="{002E6CFB-31A0-1D63-4ED9-B5BA15639241}"/>
              </a:ext>
            </a:extLst>
          </p:cNvPr>
          <p:cNvSpPr>
            <a:spLocks noGrp="1"/>
          </p:cNvSpPr>
          <p:nvPr>
            <p:ph idx="1"/>
          </p:nvPr>
        </p:nvSpPr>
        <p:spPr>
          <a:xfrm>
            <a:off x="1025057" y="2311400"/>
            <a:ext cx="5218487" cy="3652212"/>
          </a:xfrm>
        </p:spPr>
        <p:txBody>
          <a:bodyPr>
            <a:normAutofit lnSpcReduction="10000"/>
          </a:bodyPr>
          <a:lstStyle/>
          <a:p>
            <a:pPr algn="ctr"/>
            <a:r>
              <a:rPr lang="en-GB" b="0" dirty="0"/>
              <a:t>These sessions will take place on </a:t>
            </a:r>
            <a:r>
              <a:rPr lang="en-GB" dirty="0"/>
              <a:t>Thursday 19</a:t>
            </a:r>
            <a:r>
              <a:rPr lang="en-GB" baseline="30000" dirty="0"/>
              <a:t>th </a:t>
            </a:r>
            <a:r>
              <a:rPr lang="en-GB" b="0" dirty="0"/>
              <a:t>and</a:t>
            </a:r>
            <a:r>
              <a:rPr lang="en-GB" dirty="0"/>
              <a:t> Thursday 26</a:t>
            </a:r>
            <a:r>
              <a:rPr lang="en-GB" baseline="30000" dirty="0"/>
              <a:t>th</a:t>
            </a:r>
            <a:r>
              <a:rPr lang="en-GB" dirty="0"/>
              <a:t> </a:t>
            </a:r>
            <a:r>
              <a:rPr lang="en-GB" b="0" dirty="0"/>
              <a:t>– we do not have space to store bikes so these will have to come to and from school on the same day. Don’t forget a helmet as well!</a:t>
            </a:r>
            <a:endParaRPr lang="en-GB" b="0"/>
          </a:p>
          <a:p>
            <a:pPr algn="ctr"/>
            <a:endParaRPr lang="en-GB"/>
          </a:p>
        </p:txBody>
      </p:sp>
      <p:pic>
        <p:nvPicPr>
          <p:cNvPr id="7" name="Graphic 6" descr="Cycling">
            <a:extLst>
              <a:ext uri="{FF2B5EF4-FFF2-40B4-BE49-F238E27FC236}">
                <a16:creationId xmlns:a16="http://schemas.microsoft.com/office/drawing/2014/main" id="{7CF01368-AAF4-8BE1-D7CA-B98BA3788E5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7533555" y="1373790"/>
            <a:ext cx="4110419" cy="4110419"/>
          </a:xfrm>
          <a:prstGeom prst="rect">
            <a:avLst/>
          </a:prstGeom>
        </p:spPr>
      </p:pic>
      <p:sp>
        <p:nvSpPr>
          <p:cNvPr id="14" name="Freeform: Shape 13">
            <a:extLst>
              <a:ext uri="{FF2B5EF4-FFF2-40B4-BE49-F238E27FC236}">
                <a16:creationId xmlns:a16="http://schemas.microsoft.com/office/drawing/2014/main" id="{C535A640-1948-4AFD-A0B7-19AFDA9553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06735" y="-157114"/>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41053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E56E1E-D82A-4FF7-99CE-83AE9A18FCD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1B7EF0-11C8-ECD6-C8F3-3EBBA6AB7384}"/>
              </a:ext>
            </a:extLst>
          </p:cNvPr>
          <p:cNvSpPr>
            <a:spLocks noGrp="1"/>
          </p:cNvSpPr>
          <p:nvPr>
            <p:ph type="title"/>
          </p:nvPr>
        </p:nvSpPr>
        <p:spPr>
          <a:xfrm>
            <a:off x="774701" y="703943"/>
            <a:ext cx="2930608" cy="2859314"/>
          </a:xfrm>
        </p:spPr>
        <p:txBody>
          <a:bodyPr anchor="t">
            <a:normAutofit/>
          </a:bodyPr>
          <a:lstStyle/>
          <a:p>
            <a:pPr algn="r"/>
            <a:r>
              <a:rPr lang="en-GB" dirty="0"/>
              <a:t>U</a:t>
            </a:r>
            <a:r>
              <a:rPr lang="en-GB" dirty="0" smtClean="0"/>
              <a:t>niform</a:t>
            </a:r>
            <a:endParaRPr lang="en-GB" dirty="0"/>
          </a:p>
        </p:txBody>
      </p:sp>
      <p:sp>
        <p:nvSpPr>
          <p:cNvPr id="10" name="Freeform: Shape 9">
            <a:extLst>
              <a:ext uri="{FF2B5EF4-FFF2-40B4-BE49-F238E27FC236}">
                <a16:creationId xmlns:a16="http://schemas.microsoft.com/office/drawing/2014/main" id="{FCE4B1E6-EC5B-432F-90D0-898FA5296D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588667" flipH="1">
            <a:off x="4301693" y="485426"/>
            <a:ext cx="7484484" cy="5843743"/>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15141"/>
              <a:gd name="connsiteY0" fmla="*/ 731902 h 758856"/>
              <a:gd name="connsiteX1" fmla="*/ 373741 w 815141"/>
              <a:gd name="connsiteY1" fmla="*/ 757848 h 758856"/>
              <a:gd name="connsiteX2" fmla="*/ 683896 w 815141"/>
              <a:gd name="connsiteY2" fmla="*/ 696479 h 758856"/>
              <a:gd name="connsiteX3" fmla="*/ 812900 w 815141"/>
              <a:gd name="connsiteY3" fmla="*/ 492088 h 758856"/>
              <a:gd name="connsiteX4" fmla="*/ 588282 w 815141"/>
              <a:gd name="connsiteY4" fmla="*/ 3537 h 758856"/>
              <a:gd name="connsiteX5" fmla="*/ 59263 w 815141"/>
              <a:gd name="connsiteY5" fmla="*/ 319863 h 758856"/>
              <a:gd name="connsiteX6" fmla="*/ 56596 w 815141"/>
              <a:gd name="connsiteY6" fmla="*/ 630854 h 758856"/>
              <a:gd name="connsiteX7" fmla="*/ 0 w 815141"/>
              <a:gd name="connsiteY7" fmla="*/ 731902 h 758856"/>
              <a:gd name="connsiteX0" fmla="*/ 0 w 815141"/>
              <a:gd name="connsiteY0" fmla="*/ 731902 h 758856"/>
              <a:gd name="connsiteX1" fmla="*/ 373741 w 815141"/>
              <a:gd name="connsiteY1" fmla="*/ 757848 h 758856"/>
              <a:gd name="connsiteX2" fmla="*/ 683896 w 815141"/>
              <a:gd name="connsiteY2" fmla="*/ 696479 h 758856"/>
              <a:gd name="connsiteX3" fmla="*/ 812900 w 815141"/>
              <a:gd name="connsiteY3" fmla="*/ 492088 h 758856"/>
              <a:gd name="connsiteX4" fmla="*/ 588282 w 815141"/>
              <a:gd name="connsiteY4" fmla="*/ 3537 h 758856"/>
              <a:gd name="connsiteX5" fmla="*/ 59263 w 815141"/>
              <a:gd name="connsiteY5" fmla="*/ 319863 h 758856"/>
              <a:gd name="connsiteX6" fmla="*/ 56596 w 815141"/>
              <a:gd name="connsiteY6" fmla="*/ 630854 h 758856"/>
              <a:gd name="connsiteX7" fmla="*/ 0 w 815141"/>
              <a:gd name="connsiteY7" fmla="*/ 731902 h 758856"/>
              <a:gd name="connsiteX0" fmla="*/ 0 w 805831"/>
              <a:gd name="connsiteY0" fmla="*/ 731902 h 758856"/>
              <a:gd name="connsiteX1" fmla="*/ 373741 w 805831"/>
              <a:gd name="connsiteY1" fmla="*/ 757848 h 758856"/>
              <a:gd name="connsiteX2" fmla="*/ 683896 w 805831"/>
              <a:gd name="connsiteY2" fmla="*/ 696479 h 758856"/>
              <a:gd name="connsiteX3" fmla="*/ 803316 w 805831"/>
              <a:gd name="connsiteY3" fmla="*/ 453428 h 758856"/>
              <a:gd name="connsiteX4" fmla="*/ 588282 w 805831"/>
              <a:gd name="connsiteY4" fmla="*/ 3537 h 758856"/>
              <a:gd name="connsiteX5" fmla="*/ 59263 w 805831"/>
              <a:gd name="connsiteY5" fmla="*/ 319863 h 758856"/>
              <a:gd name="connsiteX6" fmla="*/ 56596 w 805831"/>
              <a:gd name="connsiteY6" fmla="*/ 630854 h 758856"/>
              <a:gd name="connsiteX7" fmla="*/ 0 w 805831"/>
              <a:gd name="connsiteY7" fmla="*/ 731902 h 758856"/>
              <a:gd name="connsiteX0" fmla="*/ 0 w 822941"/>
              <a:gd name="connsiteY0" fmla="*/ 731902 h 758856"/>
              <a:gd name="connsiteX1" fmla="*/ 373741 w 822941"/>
              <a:gd name="connsiteY1" fmla="*/ 757848 h 758856"/>
              <a:gd name="connsiteX2" fmla="*/ 683896 w 822941"/>
              <a:gd name="connsiteY2" fmla="*/ 696479 h 758856"/>
              <a:gd name="connsiteX3" fmla="*/ 820887 w 822941"/>
              <a:gd name="connsiteY3" fmla="*/ 468892 h 758856"/>
              <a:gd name="connsiteX4" fmla="*/ 588282 w 822941"/>
              <a:gd name="connsiteY4" fmla="*/ 3537 h 758856"/>
              <a:gd name="connsiteX5" fmla="*/ 59263 w 822941"/>
              <a:gd name="connsiteY5" fmla="*/ 319863 h 758856"/>
              <a:gd name="connsiteX6" fmla="*/ 56596 w 822941"/>
              <a:gd name="connsiteY6" fmla="*/ 630854 h 758856"/>
              <a:gd name="connsiteX7" fmla="*/ 0 w 822941"/>
              <a:gd name="connsiteY7" fmla="*/ 731902 h 758856"/>
              <a:gd name="connsiteX0" fmla="*/ 0 w 823675"/>
              <a:gd name="connsiteY0" fmla="*/ 731902 h 760400"/>
              <a:gd name="connsiteX1" fmla="*/ 373741 w 823675"/>
              <a:gd name="connsiteY1" fmla="*/ 757848 h 760400"/>
              <a:gd name="connsiteX2" fmla="*/ 695077 w 823675"/>
              <a:gd name="connsiteY2" fmla="*/ 729340 h 760400"/>
              <a:gd name="connsiteX3" fmla="*/ 820887 w 823675"/>
              <a:gd name="connsiteY3" fmla="*/ 468892 h 760400"/>
              <a:gd name="connsiteX4" fmla="*/ 588282 w 823675"/>
              <a:gd name="connsiteY4" fmla="*/ 3537 h 760400"/>
              <a:gd name="connsiteX5" fmla="*/ 59263 w 823675"/>
              <a:gd name="connsiteY5" fmla="*/ 319863 h 760400"/>
              <a:gd name="connsiteX6" fmla="*/ 56596 w 823675"/>
              <a:gd name="connsiteY6" fmla="*/ 630854 h 760400"/>
              <a:gd name="connsiteX7" fmla="*/ 0 w 823675"/>
              <a:gd name="connsiteY7" fmla="*/ 731902 h 760400"/>
              <a:gd name="connsiteX0" fmla="*/ 0 w 823675"/>
              <a:gd name="connsiteY0" fmla="*/ 731902 h 760034"/>
              <a:gd name="connsiteX1" fmla="*/ 166906 w 823675"/>
              <a:gd name="connsiteY1" fmla="*/ 737073 h 760034"/>
              <a:gd name="connsiteX2" fmla="*/ 373741 w 823675"/>
              <a:gd name="connsiteY2" fmla="*/ 757848 h 760034"/>
              <a:gd name="connsiteX3" fmla="*/ 695077 w 823675"/>
              <a:gd name="connsiteY3" fmla="*/ 729340 h 760034"/>
              <a:gd name="connsiteX4" fmla="*/ 820887 w 823675"/>
              <a:gd name="connsiteY4" fmla="*/ 468892 h 760034"/>
              <a:gd name="connsiteX5" fmla="*/ 588282 w 823675"/>
              <a:gd name="connsiteY5" fmla="*/ 3537 h 760034"/>
              <a:gd name="connsiteX6" fmla="*/ 59263 w 823675"/>
              <a:gd name="connsiteY6" fmla="*/ 319863 h 760034"/>
              <a:gd name="connsiteX7" fmla="*/ 56596 w 823675"/>
              <a:gd name="connsiteY7" fmla="*/ 630854 h 760034"/>
              <a:gd name="connsiteX8" fmla="*/ 0 w 823675"/>
              <a:gd name="connsiteY8" fmla="*/ 731902 h 760034"/>
              <a:gd name="connsiteX0" fmla="*/ 0 w 823675"/>
              <a:gd name="connsiteY0" fmla="*/ 731902 h 760034"/>
              <a:gd name="connsiteX1" fmla="*/ 166906 w 823675"/>
              <a:gd name="connsiteY1" fmla="*/ 737073 h 760034"/>
              <a:gd name="connsiteX2" fmla="*/ 373741 w 823675"/>
              <a:gd name="connsiteY2" fmla="*/ 757848 h 760034"/>
              <a:gd name="connsiteX3" fmla="*/ 695077 w 823675"/>
              <a:gd name="connsiteY3" fmla="*/ 729340 h 760034"/>
              <a:gd name="connsiteX4" fmla="*/ 820887 w 823675"/>
              <a:gd name="connsiteY4" fmla="*/ 468892 h 760034"/>
              <a:gd name="connsiteX5" fmla="*/ 588282 w 823675"/>
              <a:gd name="connsiteY5" fmla="*/ 3537 h 760034"/>
              <a:gd name="connsiteX6" fmla="*/ 59263 w 823675"/>
              <a:gd name="connsiteY6" fmla="*/ 319863 h 760034"/>
              <a:gd name="connsiteX7" fmla="*/ 56596 w 823675"/>
              <a:gd name="connsiteY7" fmla="*/ 630854 h 760034"/>
              <a:gd name="connsiteX8" fmla="*/ 0 w 823675"/>
              <a:gd name="connsiteY8" fmla="*/ 731902 h 760034"/>
              <a:gd name="connsiteX0" fmla="*/ 0 w 823675"/>
              <a:gd name="connsiteY0" fmla="*/ 731902 h 786869"/>
              <a:gd name="connsiteX1" fmla="*/ 166906 w 823675"/>
              <a:gd name="connsiteY1" fmla="*/ 737073 h 786869"/>
              <a:gd name="connsiteX2" fmla="*/ 381728 w 823675"/>
              <a:gd name="connsiteY2" fmla="*/ 786843 h 786869"/>
              <a:gd name="connsiteX3" fmla="*/ 695077 w 823675"/>
              <a:gd name="connsiteY3" fmla="*/ 729340 h 786869"/>
              <a:gd name="connsiteX4" fmla="*/ 820887 w 823675"/>
              <a:gd name="connsiteY4" fmla="*/ 468892 h 786869"/>
              <a:gd name="connsiteX5" fmla="*/ 588282 w 823675"/>
              <a:gd name="connsiteY5" fmla="*/ 3537 h 786869"/>
              <a:gd name="connsiteX6" fmla="*/ 59263 w 823675"/>
              <a:gd name="connsiteY6" fmla="*/ 319863 h 786869"/>
              <a:gd name="connsiteX7" fmla="*/ 56596 w 823675"/>
              <a:gd name="connsiteY7" fmla="*/ 630854 h 786869"/>
              <a:gd name="connsiteX8" fmla="*/ 0 w 823675"/>
              <a:gd name="connsiteY8" fmla="*/ 731902 h 786869"/>
              <a:gd name="connsiteX0" fmla="*/ 0 w 823675"/>
              <a:gd name="connsiteY0" fmla="*/ 731902 h 792665"/>
              <a:gd name="connsiteX1" fmla="*/ 166906 w 823675"/>
              <a:gd name="connsiteY1" fmla="*/ 737073 h 792665"/>
              <a:gd name="connsiteX2" fmla="*/ 391312 w 823675"/>
              <a:gd name="connsiteY2" fmla="*/ 792642 h 792665"/>
              <a:gd name="connsiteX3" fmla="*/ 695077 w 823675"/>
              <a:gd name="connsiteY3" fmla="*/ 729340 h 792665"/>
              <a:gd name="connsiteX4" fmla="*/ 820887 w 823675"/>
              <a:gd name="connsiteY4" fmla="*/ 468892 h 792665"/>
              <a:gd name="connsiteX5" fmla="*/ 588282 w 823675"/>
              <a:gd name="connsiteY5" fmla="*/ 3537 h 792665"/>
              <a:gd name="connsiteX6" fmla="*/ 59263 w 823675"/>
              <a:gd name="connsiteY6" fmla="*/ 319863 h 792665"/>
              <a:gd name="connsiteX7" fmla="*/ 56596 w 823675"/>
              <a:gd name="connsiteY7" fmla="*/ 630854 h 792665"/>
              <a:gd name="connsiteX8" fmla="*/ 0 w 823675"/>
              <a:gd name="connsiteY8" fmla="*/ 731902 h 792665"/>
              <a:gd name="connsiteX0" fmla="*/ 0 w 823675"/>
              <a:gd name="connsiteY0" fmla="*/ 731902 h 777210"/>
              <a:gd name="connsiteX1" fmla="*/ 166906 w 823675"/>
              <a:gd name="connsiteY1" fmla="*/ 737073 h 777210"/>
              <a:gd name="connsiteX2" fmla="*/ 391312 w 823675"/>
              <a:gd name="connsiteY2" fmla="*/ 777178 h 777210"/>
              <a:gd name="connsiteX3" fmla="*/ 695077 w 823675"/>
              <a:gd name="connsiteY3" fmla="*/ 729340 h 777210"/>
              <a:gd name="connsiteX4" fmla="*/ 820887 w 823675"/>
              <a:gd name="connsiteY4" fmla="*/ 468892 h 777210"/>
              <a:gd name="connsiteX5" fmla="*/ 588282 w 823675"/>
              <a:gd name="connsiteY5" fmla="*/ 3537 h 777210"/>
              <a:gd name="connsiteX6" fmla="*/ 59263 w 823675"/>
              <a:gd name="connsiteY6" fmla="*/ 319863 h 777210"/>
              <a:gd name="connsiteX7" fmla="*/ 56596 w 823675"/>
              <a:gd name="connsiteY7" fmla="*/ 630854 h 777210"/>
              <a:gd name="connsiteX8" fmla="*/ 0 w 823675"/>
              <a:gd name="connsiteY8" fmla="*/ 731902 h 777210"/>
              <a:gd name="connsiteX0" fmla="*/ 0 w 823675"/>
              <a:gd name="connsiteY0" fmla="*/ 731902 h 777210"/>
              <a:gd name="connsiteX1" fmla="*/ 166906 w 823675"/>
              <a:gd name="connsiteY1" fmla="*/ 737073 h 777210"/>
              <a:gd name="connsiteX2" fmla="*/ 391312 w 823675"/>
              <a:gd name="connsiteY2" fmla="*/ 777178 h 777210"/>
              <a:gd name="connsiteX3" fmla="*/ 695077 w 823675"/>
              <a:gd name="connsiteY3" fmla="*/ 729340 h 777210"/>
              <a:gd name="connsiteX4" fmla="*/ 820887 w 823675"/>
              <a:gd name="connsiteY4" fmla="*/ 468892 h 777210"/>
              <a:gd name="connsiteX5" fmla="*/ 588282 w 823675"/>
              <a:gd name="connsiteY5" fmla="*/ 3537 h 777210"/>
              <a:gd name="connsiteX6" fmla="*/ 59263 w 823675"/>
              <a:gd name="connsiteY6" fmla="*/ 319863 h 777210"/>
              <a:gd name="connsiteX7" fmla="*/ 51617 w 823675"/>
              <a:gd name="connsiteY7" fmla="*/ 627352 h 777210"/>
              <a:gd name="connsiteX8" fmla="*/ 0 w 823675"/>
              <a:gd name="connsiteY8" fmla="*/ 731902 h 777210"/>
              <a:gd name="connsiteX0" fmla="*/ 0 w 823675"/>
              <a:gd name="connsiteY0" fmla="*/ 732801 h 778109"/>
              <a:gd name="connsiteX1" fmla="*/ 166906 w 823675"/>
              <a:gd name="connsiteY1" fmla="*/ 737972 h 778109"/>
              <a:gd name="connsiteX2" fmla="*/ 391312 w 823675"/>
              <a:gd name="connsiteY2" fmla="*/ 778077 h 778109"/>
              <a:gd name="connsiteX3" fmla="*/ 695077 w 823675"/>
              <a:gd name="connsiteY3" fmla="*/ 730239 h 778109"/>
              <a:gd name="connsiteX4" fmla="*/ 820887 w 823675"/>
              <a:gd name="connsiteY4" fmla="*/ 469791 h 778109"/>
              <a:gd name="connsiteX5" fmla="*/ 588282 w 823675"/>
              <a:gd name="connsiteY5" fmla="*/ 4436 h 778109"/>
              <a:gd name="connsiteX6" fmla="*/ 39641 w 823675"/>
              <a:gd name="connsiteY6" fmla="*/ 312540 h 778109"/>
              <a:gd name="connsiteX7" fmla="*/ 51617 w 823675"/>
              <a:gd name="connsiteY7" fmla="*/ 628251 h 778109"/>
              <a:gd name="connsiteX8" fmla="*/ 0 w 823675"/>
              <a:gd name="connsiteY8" fmla="*/ 732801 h 778109"/>
              <a:gd name="connsiteX0" fmla="*/ 0 w 823675"/>
              <a:gd name="connsiteY0" fmla="*/ 732965 h 778273"/>
              <a:gd name="connsiteX1" fmla="*/ 166906 w 823675"/>
              <a:gd name="connsiteY1" fmla="*/ 738136 h 778273"/>
              <a:gd name="connsiteX2" fmla="*/ 391312 w 823675"/>
              <a:gd name="connsiteY2" fmla="*/ 778241 h 778273"/>
              <a:gd name="connsiteX3" fmla="*/ 695077 w 823675"/>
              <a:gd name="connsiteY3" fmla="*/ 730403 h 778273"/>
              <a:gd name="connsiteX4" fmla="*/ 820887 w 823675"/>
              <a:gd name="connsiteY4" fmla="*/ 469955 h 778273"/>
              <a:gd name="connsiteX5" fmla="*/ 588282 w 823675"/>
              <a:gd name="connsiteY5" fmla="*/ 4600 h 778273"/>
              <a:gd name="connsiteX6" fmla="*/ 31572 w 823675"/>
              <a:gd name="connsiteY6" fmla="*/ 311368 h 778273"/>
              <a:gd name="connsiteX7" fmla="*/ 51617 w 823675"/>
              <a:gd name="connsiteY7" fmla="*/ 628415 h 778273"/>
              <a:gd name="connsiteX8" fmla="*/ 0 w 823675"/>
              <a:gd name="connsiteY8" fmla="*/ 732965 h 778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75" h="778273">
                <a:moveTo>
                  <a:pt x="0" y="732965"/>
                </a:moveTo>
                <a:cubicBezTo>
                  <a:pt x="17853" y="736493"/>
                  <a:pt x="104616" y="733812"/>
                  <a:pt x="166906" y="738136"/>
                </a:cubicBezTo>
                <a:cubicBezTo>
                  <a:pt x="229196" y="742460"/>
                  <a:pt x="303284" y="779530"/>
                  <a:pt x="391312" y="778241"/>
                </a:cubicBezTo>
                <a:cubicBezTo>
                  <a:pt x="479340" y="776952"/>
                  <a:pt x="621884" y="774696"/>
                  <a:pt x="695077" y="730403"/>
                </a:cubicBezTo>
                <a:cubicBezTo>
                  <a:pt x="768270" y="686110"/>
                  <a:pt x="838686" y="590922"/>
                  <a:pt x="820887" y="469955"/>
                </a:cubicBezTo>
                <a:cubicBezTo>
                  <a:pt x="803088" y="348988"/>
                  <a:pt x="795207" y="48292"/>
                  <a:pt x="588282" y="4600"/>
                </a:cubicBezTo>
                <a:cubicBezTo>
                  <a:pt x="492555" y="-2543"/>
                  <a:pt x="66148" y="-39533"/>
                  <a:pt x="31572" y="311368"/>
                </a:cubicBezTo>
                <a:cubicBezTo>
                  <a:pt x="15666" y="420334"/>
                  <a:pt x="51617" y="565074"/>
                  <a:pt x="51617" y="628415"/>
                </a:cubicBezTo>
                <a:cubicBezTo>
                  <a:pt x="52094" y="700138"/>
                  <a:pt x="0" y="732965"/>
                  <a:pt x="0" y="732965"/>
                </a:cubicBezTo>
                <a:close/>
              </a:path>
            </a:pathLst>
          </a:custGeom>
          <a:solidFill>
            <a:schemeClr val="bg1"/>
          </a:solidFill>
          <a:ln w="19050"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30A4C5CC-22EF-CE6D-3E4D-914E1CFCA5E7}"/>
              </a:ext>
            </a:extLst>
          </p:cNvPr>
          <p:cNvSpPr>
            <a:spLocks noGrp="1"/>
          </p:cNvSpPr>
          <p:nvPr>
            <p:ph idx="1"/>
          </p:nvPr>
        </p:nvSpPr>
        <p:spPr>
          <a:xfrm>
            <a:off x="5225143" y="1342571"/>
            <a:ext cx="5646057" cy="4368800"/>
          </a:xfrm>
        </p:spPr>
        <p:txBody>
          <a:bodyPr anchor="ctr">
            <a:normAutofit/>
          </a:bodyPr>
          <a:lstStyle/>
          <a:p>
            <a:pPr algn="ctr"/>
            <a:r>
              <a:rPr lang="en-GB" dirty="0"/>
              <a:t>Children must wear correct uniform at all times – no earrings are allowed, children will be asked to remove them and plastic clear studs put in place</a:t>
            </a:r>
          </a:p>
        </p:txBody>
      </p:sp>
      <p:sp>
        <p:nvSpPr>
          <p:cNvPr id="12" name="Freeform: Shape 11">
            <a:extLst>
              <a:ext uri="{FF2B5EF4-FFF2-40B4-BE49-F238E27FC236}">
                <a16:creationId xmlns:a16="http://schemas.microsoft.com/office/drawing/2014/main" id="{B9940E64-4719-4E36-8FFD-748B552B359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588667" flipH="1">
            <a:off x="4240862" y="539430"/>
            <a:ext cx="7484484" cy="5843743"/>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15141"/>
              <a:gd name="connsiteY0" fmla="*/ 731902 h 758856"/>
              <a:gd name="connsiteX1" fmla="*/ 373741 w 815141"/>
              <a:gd name="connsiteY1" fmla="*/ 757848 h 758856"/>
              <a:gd name="connsiteX2" fmla="*/ 683896 w 815141"/>
              <a:gd name="connsiteY2" fmla="*/ 696479 h 758856"/>
              <a:gd name="connsiteX3" fmla="*/ 812900 w 815141"/>
              <a:gd name="connsiteY3" fmla="*/ 492088 h 758856"/>
              <a:gd name="connsiteX4" fmla="*/ 588282 w 815141"/>
              <a:gd name="connsiteY4" fmla="*/ 3537 h 758856"/>
              <a:gd name="connsiteX5" fmla="*/ 59263 w 815141"/>
              <a:gd name="connsiteY5" fmla="*/ 319863 h 758856"/>
              <a:gd name="connsiteX6" fmla="*/ 56596 w 815141"/>
              <a:gd name="connsiteY6" fmla="*/ 630854 h 758856"/>
              <a:gd name="connsiteX7" fmla="*/ 0 w 815141"/>
              <a:gd name="connsiteY7" fmla="*/ 731902 h 758856"/>
              <a:gd name="connsiteX0" fmla="*/ 0 w 815141"/>
              <a:gd name="connsiteY0" fmla="*/ 731902 h 758856"/>
              <a:gd name="connsiteX1" fmla="*/ 373741 w 815141"/>
              <a:gd name="connsiteY1" fmla="*/ 757848 h 758856"/>
              <a:gd name="connsiteX2" fmla="*/ 683896 w 815141"/>
              <a:gd name="connsiteY2" fmla="*/ 696479 h 758856"/>
              <a:gd name="connsiteX3" fmla="*/ 812900 w 815141"/>
              <a:gd name="connsiteY3" fmla="*/ 492088 h 758856"/>
              <a:gd name="connsiteX4" fmla="*/ 588282 w 815141"/>
              <a:gd name="connsiteY4" fmla="*/ 3537 h 758856"/>
              <a:gd name="connsiteX5" fmla="*/ 59263 w 815141"/>
              <a:gd name="connsiteY5" fmla="*/ 319863 h 758856"/>
              <a:gd name="connsiteX6" fmla="*/ 56596 w 815141"/>
              <a:gd name="connsiteY6" fmla="*/ 630854 h 758856"/>
              <a:gd name="connsiteX7" fmla="*/ 0 w 815141"/>
              <a:gd name="connsiteY7" fmla="*/ 731902 h 758856"/>
              <a:gd name="connsiteX0" fmla="*/ 0 w 805831"/>
              <a:gd name="connsiteY0" fmla="*/ 731902 h 758856"/>
              <a:gd name="connsiteX1" fmla="*/ 373741 w 805831"/>
              <a:gd name="connsiteY1" fmla="*/ 757848 h 758856"/>
              <a:gd name="connsiteX2" fmla="*/ 683896 w 805831"/>
              <a:gd name="connsiteY2" fmla="*/ 696479 h 758856"/>
              <a:gd name="connsiteX3" fmla="*/ 803316 w 805831"/>
              <a:gd name="connsiteY3" fmla="*/ 453428 h 758856"/>
              <a:gd name="connsiteX4" fmla="*/ 588282 w 805831"/>
              <a:gd name="connsiteY4" fmla="*/ 3537 h 758856"/>
              <a:gd name="connsiteX5" fmla="*/ 59263 w 805831"/>
              <a:gd name="connsiteY5" fmla="*/ 319863 h 758856"/>
              <a:gd name="connsiteX6" fmla="*/ 56596 w 805831"/>
              <a:gd name="connsiteY6" fmla="*/ 630854 h 758856"/>
              <a:gd name="connsiteX7" fmla="*/ 0 w 805831"/>
              <a:gd name="connsiteY7" fmla="*/ 731902 h 758856"/>
              <a:gd name="connsiteX0" fmla="*/ 0 w 822941"/>
              <a:gd name="connsiteY0" fmla="*/ 731902 h 758856"/>
              <a:gd name="connsiteX1" fmla="*/ 373741 w 822941"/>
              <a:gd name="connsiteY1" fmla="*/ 757848 h 758856"/>
              <a:gd name="connsiteX2" fmla="*/ 683896 w 822941"/>
              <a:gd name="connsiteY2" fmla="*/ 696479 h 758856"/>
              <a:gd name="connsiteX3" fmla="*/ 820887 w 822941"/>
              <a:gd name="connsiteY3" fmla="*/ 468892 h 758856"/>
              <a:gd name="connsiteX4" fmla="*/ 588282 w 822941"/>
              <a:gd name="connsiteY4" fmla="*/ 3537 h 758856"/>
              <a:gd name="connsiteX5" fmla="*/ 59263 w 822941"/>
              <a:gd name="connsiteY5" fmla="*/ 319863 h 758856"/>
              <a:gd name="connsiteX6" fmla="*/ 56596 w 822941"/>
              <a:gd name="connsiteY6" fmla="*/ 630854 h 758856"/>
              <a:gd name="connsiteX7" fmla="*/ 0 w 822941"/>
              <a:gd name="connsiteY7" fmla="*/ 731902 h 758856"/>
              <a:gd name="connsiteX0" fmla="*/ 0 w 823675"/>
              <a:gd name="connsiteY0" fmla="*/ 731902 h 760400"/>
              <a:gd name="connsiteX1" fmla="*/ 373741 w 823675"/>
              <a:gd name="connsiteY1" fmla="*/ 757848 h 760400"/>
              <a:gd name="connsiteX2" fmla="*/ 695077 w 823675"/>
              <a:gd name="connsiteY2" fmla="*/ 729340 h 760400"/>
              <a:gd name="connsiteX3" fmla="*/ 820887 w 823675"/>
              <a:gd name="connsiteY3" fmla="*/ 468892 h 760400"/>
              <a:gd name="connsiteX4" fmla="*/ 588282 w 823675"/>
              <a:gd name="connsiteY4" fmla="*/ 3537 h 760400"/>
              <a:gd name="connsiteX5" fmla="*/ 59263 w 823675"/>
              <a:gd name="connsiteY5" fmla="*/ 319863 h 760400"/>
              <a:gd name="connsiteX6" fmla="*/ 56596 w 823675"/>
              <a:gd name="connsiteY6" fmla="*/ 630854 h 760400"/>
              <a:gd name="connsiteX7" fmla="*/ 0 w 823675"/>
              <a:gd name="connsiteY7" fmla="*/ 731902 h 760400"/>
              <a:gd name="connsiteX0" fmla="*/ 0 w 823675"/>
              <a:gd name="connsiteY0" fmla="*/ 731902 h 760034"/>
              <a:gd name="connsiteX1" fmla="*/ 166906 w 823675"/>
              <a:gd name="connsiteY1" fmla="*/ 737073 h 760034"/>
              <a:gd name="connsiteX2" fmla="*/ 373741 w 823675"/>
              <a:gd name="connsiteY2" fmla="*/ 757848 h 760034"/>
              <a:gd name="connsiteX3" fmla="*/ 695077 w 823675"/>
              <a:gd name="connsiteY3" fmla="*/ 729340 h 760034"/>
              <a:gd name="connsiteX4" fmla="*/ 820887 w 823675"/>
              <a:gd name="connsiteY4" fmla="*/ 468892 h 760034"/>
              <a:gd name="connsiteX5" fmla="*/ 588282 w 823675"/>
              <a:gd name="connsiteY5" fmla="*/ 3537 h 760034"/>
              <a:gd name="connsiteX6" fmla="*/ 59263 w 823675"/>
              <a:gd name="connsiteY6" fmla="*/ 319863 h 760034"/>
              <a:gd name="connsiteX7" fmla="*/ 56596 w 823675"/>
              <a:gd name="connsiteY7" fmla="*/ 630854 h 760034"/>
              <a:gd name="connsiteX8" fmla="*/ 0 w 823675"/>
              <a:gd name="connsiteY8" fmla="*/ 731902 h 760034"/>
              <a:gd name="connsiteX0" fmla="*/ 0 w 823675"/>
              <a:gd name="connsiteY0" fmla="*/ 731902 h 760034"/>
              <a:gd name="connsiteX1" fmla="*/ 166906 w 823675"/>
              <a:gd name="connsiteY1" fmla="*/ 737073 h 760034"/>
              <a:gd name="connsiteX2" fmla="*/ 373741 w 823675"/>
              <a:gd name="connsiteY2" fmla="*/ 757848 h 760034"/>
              <a:gd name="connsiteX3" fmla="*/ 695077 w 823675"/>
              <a:gd name="connsiteY3" fmla="*/ 729340 h 760034"/>
              <a:gd name="connsiteX4" fmla="*/ 820887 w 823675"/>
              <a:gd name="connsiteY4" fmla="*/ 468892 h 760034"/>
              <a:gd name="connsiteX5" fmla="*/ 588282 w 823675"/>
              <a:gd name="connsiteY5" fmla="*/ 3537 h 760034"/>
              <a:gd name="connsiteX6" fmla="*/ 59263 w 823675"/>
              <a:gd name="connsiteY6" fmla="*/ 319863 h 760034"/>
              <a:gd name="connsiteX7" fmla="*/ 56596 w 823675"/>
              <a:gd name="connsiteY7" fmla="*/ 630854 h 760034"/>
              <a:gd name="connsiteX8" fmla="*/ 0 w 823675"/>
              <a:gd name="connsiteY8" fmla="*/ 731902 h 760034"/>
              <a:gd name="connsiteX0" fmla="*/ 0 w 823675"/>
              <a:gd name="connsiteY0" fmla="*/ 731902 h 786869"/>
              <a:gd name="connsiteX1" fmla="*/ 166906 w 823675"/>
              <a:gd name="connsiteY1" fmla="*/ 737073 h 786869"/>
              <a:gd name="connsiteX2" fmla="*/ 381728 w 823675"/>
              <a:gd name="connsiteY2" fmla="*/ 786843 h 786869"/>
              <a:gd name="connsiteX3" fmla="*/ 695077 w 823675"/>
              <a:gd name="connsiteY3" fmla="*/ 729340 h 786869"/>
              <a:gd name="connsiteX4" fmla="*/ 820887 w 823675"/>
              <a:gd name="connsiteY4" fmla="*/ 468892 h 786869"/>
              <a:gd name="connsiteX5" fmla="*/ 588282 w 823675"/>
              <a:gd name="connsiteY5" fmla="*/ 3537 h 786869"/>
              <a:gd name="connsiteX6" fmla="*/ 59263 w 823675"/>
              <a:gd name="connsiteY6" fmla="*/ 319863 h 786869"/>
              <a:gd name="connsiteX7" fmla="*/ 56596 w 823675"/>
              <a:gd name="connsiteY7" fmla="*/ 630854 h 786869"/>
              <a:gd name="connsiteX8" fmla="*/ 0 w 823675"/>
              <a:gd name="connsiteY8" fmla="*/ 731902 h 786869"/>
              <a:gd name="connsiteX0" fmla="*/ 0 w 823675"/>
              <a:gd name="connsiteY0" fmla="*/ 731902 h 792665"/>
              <a:gd name="connsiteX1" fmla="*/ 166906 w 823675"/>
              <a:gd name="connsiteY1" fmla="*/ 737073 h 792665"/>
              <a:gd name="connsiteX2" fmla="*/ 391312 w 823675"/>
              <a:gd name="connsiteY2" fmla="*/ 792642 h 792665"/>
              <a:gd name="connsiteX3" fmla="*/ 695077 w 823675"/>
              <a:gd name="connsiteY3" fmla="*/ 729340 h 792665"/>
              <a:gd name="connsiteX4" fmla="*/ 820887 w 823675"/>
              <a:gd name="connsiteY4" fmla="*/ 468892 h 792665"/>
              <a:gd name="connsiteX5" fmla="*/ 588282 w 823675"/>
              <a:gd name="connsiteY5" fmla="*/ 3537 h 792665"/>
              <a:gd name="connsiteX6" fmla="*/ 59263 w 823675"/>
              <a:gd name="connsiteY6" fmla="*/ 319863 h 792665"/>
              <a:gd name="connsiteX7" fmla="*/ 56596 w 823675"/>
              <a:gd name="connsiteY7" fmla="*/ 630854 h 792665"/>
              <a:gd name="connsiteX8" fmla="*/ 0 w 823675"/>
              <a:gd name="connsiteY8" fmla="*/ 731902 h 792665"/>
              <a:gd name="connsiteX0" fmla="*/ 0 w 823675"/>
              <a:gd name="connsiteY0" fmla="*/ 731902 h 777210"/>
              <a:gd name="connsiteX1" fmla="*/ 166906 w 823675"/>
              <a:gd name="connsiteY1" fmla="*/ 737073 h 777210"/>
              <a:gd name="connsiteX2" fmla="*/ 391312 w 823675"/>
              <a:gd name="connsiteY2" fmla="*/ 777178 h 777210"/>
              <a:gd name="connsiteX3" fmla="*/ 695077 w 823675"/>
              <a:gd name="connsiteY3" fmla="*/ 729340 h 777210"/>
              <a:gd name="connsiteX4" fmla="*/ 820887 w 823675"/>
              <a:gd name="connsiteY4" fmla="*/ 468892 h 777210"/>
              <a:gd name="connsiteX5" fmla="*/ 588282 w 823675"/>
              <a:gd name="connsiteY5" fmla="*/ 3537 h 777210"/>
              <a:gd name="connsiteX6" fmla="*/ 59263 w 823675"/>
              <a:gd name="connsiteY6" fmla="*/ 319863 h 777210"/>
              <a:gd name="connsiteX7" fmla="*/ 56596 w 823675"/>
              <a:gd name="connsiteY7" fmla="*/ 630854 h 777210"/>
              <a:gd name="connsiteX8" fmla="*/ 0 w 823675"/>
              <a:gd name="connsiteY8" fmla="*/ 731902 h 777210"/>
              <a:gd name="connsiteX0" fmla="*/ 0 w 823675"/>
              <a:gd name="connsiteY0" fmla="*/ 731902 h 777210"/>
              <a:gd name="connsiteX1" fmla="*/ 166906 w 823675"/>
              <a:gd name="connsiteY1" fmla="*/ 737073 h 777210"/>
              <a:gd name="connsiteX2" fmla="*/ 391312 w 823675"/>
              <a:gd name="connsiteY2" fmla="*/ 777178 h 777210"/>
              <a:gd name="connsiteX3" fmla="*/ 695077 w 823675"/>
              <a:gd name="connsiteY3" fmla="*/ 729340 h 777210"/>
              <a:gd name="connsiteX4" fmla="*/ 820887 w 823675"/>
              <a:gd name="connsiteY4" fmla="*/ 468892 h 777210"/>
              <a:gd name="connsiteX5" fmla="*/ 588282 w 823675"/>
              <a:gd name="connsiteY5" fmla="*/ 3537 h 777210"/>
              <a:gd name="connsiteX6" fmla="*/ 59263 w 823675"/>
              <a:gd name="connsiteY6" fmla="*/ 319863 h 777210"/>
              <a:gd name="connsiteX7" fmla="*/ 51617 w 823675"/>
              <a:gd name="connsiteY7" fmla="*/ 627352 h 777210"/>
              <a:gd name="connsiteX8" fmla="*/ 0 w 823675"/>
              <a:gd name="connsiteY8" fmla="*/ 731902 h 777210"/>
              <a:gd name="connsiteX0" fmla="*/ 0 w 823675"/>
              <a:gd name="connsiteY0" fmla="*/ 732801 h 778109"/>
              <a:gd name="connsiteX1" fmla="*/ 166906 w 823675"/>
              <a:gd name="connsiteY1" fmla="*/ 737972 h 778109"/>
              <a:gd name="connsiteX2" fmla="*/ 391312 w 823675"/>
              <a:gd name="connsiteY2" fmla="*/ 778077 h 778109"/>
              <a:gd name="connsiteX3" fmla="*/ 695077 w 823675"/>
              <a:gd name="connsiteY3" fmla="*/ 730239 h 778109"/>
              <a:gd name="connsiteX4" fmla="*/ 820887 w 823675"/>
              <a:gd name="connsiteY4" fmla="*/ 469791 h 778109"/>
              <a:gd name="connsiteX5" fmla="*/ 588282 w 823675"/>
              <a:gd name="connsiteY5" fmla="*/ 4436 h 778109"/>
              <a:gd name="connsiteX6" fmla="*/ 39641 w 823675"/>
              <a:gd name="connsiteY6" fmla="*/ 312540 h 778109"/>
              <a:gd name="connsiteX7" fmla="*/ 51617 w 823675"/>
              <a:gd name="connsiteY7" fmla="*/ 628251 h 778109"/>
              <a:gd name="connsiteX8" fmla="*/ 0 w 823675"/>
              <a:gd name="connsiteY8" fmla="*/ 732801 h 778109"/>
              <a:gd name="connsiteX0" fmla="*/ 0 w 823675"/>
              <a:gd name="connsiteY0" fmla="*/ 732965 h 778273"/>
              <a:gd name="connsiteX1" fmla="*/ 166906 w 823675"/>
              <a:gd name="connsiteY1" fmla="*/ 738136 h 778273"/>
              <a:gd name="connsiteX2" fmla="*/ 391312 w 823675"/>
              <a:gd name="connsiteY2" fmla="*/ 778241 h 778273"/>
              <a:gd name="connsiteX3" fmla="*/ 695077 w 823675"/>
              <a:gd name="connsiteY3" fmla="*/ 730403 h 778273"/>
              <a:gd name="connsiteX4" fmla="*/ 820887 w 823675"/>
              <a:gd name="connsiteY4" fmla="*/ 469955 h 778273"/>
              <a:gd name="connsiteX5" fmla="*/ 588282 w 823675"/>
              <a:gd name="connsiteY5" fmla="*/ 4600 h 778273"/>
              <a:gd name="connsiteX6" fmla="*/ 31572 w 823675"/>
              <a:gd name="connsiteY6" fmla="*/ 311368 h 778273"/>
              <a:gd name="connsiteX7" fmla="*/ 51617 w 823675"/>
              <a:gd name="connsiteY7" fmla="*/ 628415 h 778273"/>
              <a:gd name="connsiteX8" fmla="*/ 0 w 823675"/>
              <a:gd name="connsiteY8" fmla="*/ 732965 h 778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75" h="778273">
                <a:moveTo>
                  <a:pt x="0" y="732965"/>
                </a:moveTo>
                <a:cubicBezTo>
                  <a:pt x="17853" y="736493"/>
                  <a:pt x="104616" y="733812"/>
                  <a:pt x="166906" y="738136"/>
                </a:cubicBezTo>
                <a:cubicBezTo>
                  <a:pt x="229196" y="742460"/>
                  <a:pt x="303284" y="779530"/>
                  <a:pt x="391312" y="778241"/>
                </a:cubicBezTo>
                <a:cubicBezTo>
                  <a:pt x="479340" y="776952"/>
                  <a:pt x="621884" y="774696"/>
                  <a:pt x="695077" y="730403"/>
                </a:cubicBezTo>
                <a:cubicBezTo>
                  <a:pt x="768270" y="686110"/>
                  <a:pt x="838686" y="590922"/>
                  <a:pt x="820887" y="469955"/>
                </a:cubicBezTo>
                <a:cubicBezTo>
                  <a:pt x="803088" y="348988"/>
                  <a:pt x="795207" y="48292"/>
                  <a:pt x="588282" y="4600"/>
                </a:cubicBezTo>
                <a:cubicBezTo>
                  <a:pt x="492555" y="-2543"/>
                  <a:pt x="66148" y="-39533"/>
                  <a:pt x="31572" y="311368"/>
                </a:cubicBezTo>
                <a:cubicBezTo>
                  <a:pt x="15666" y="420334"/>
                  <a:pt x="51617" y="565074"/>
                  <a:pt x="51617" y="628415"/>
                </a:cubicBezTo>
                <a:cubicBezTo>
                  <a:pt x="52094" y="700138"/>
                  <a:pt x="0" y="732965"/>
                  <a:pt x="0" y="732965"/>
                </a:cubicBezTo>
                <a:close/>
              </a:path>
            </a:pathLst>
          </a:custGeom>
          <a:noFill/>
          <a:ln w="19050" cap="flat">
            <a:solidFill>
              <a:schemeClr val="tx1"/>
            </a:solidFill>
            <a:prstDash val="solid"/>
            <a:miter/>
          </a:ln>
        </p:spPr>
        <p:txBody>
          <a:bodyPr rtlCol="0" anchor="ctr"/>
          <a:lstStyle/>
          <a:p>
            <a:endParaRPr lang="en-US"/>
          </a:p>
        </p:txBody>
      </p:sp>
      <p:sp>
        <p:nvSpPr>
          <p:cNvPr id="4" name="TextBox 3">
            <a:extLst>
              <a:ext uri="{FF2B5EF4-FFF2-40B4-BE49-F238E27FC236}">
                <a16:creationId xmlns:a16="http://schemas.microsoft.com/office/drawing/2014/main" id="{0A2BD29F-1CE8-D3FA-DD2B-2B372DEF138D}"/>
              </a:ext>
            </a:extLst>
          </p:cNvPr>
          <p:cNvSpPr txBox="1"/>
          <p:nvPr/>
        </p:nvSpPr>
        <p:spPr>
          <a:xfrm>
            <a:off x="154703" y="3229570"/>
            <a:ext cx="3759018" cy="3323987"/>
          </a:xfrm>
          <a:custGeom>
            <a:avLst/>
            <a:gdLst>
              <a:gd name="connsiteX0" fmla="*/ 0 w 3254829"/>
              <a:gd name="connsiteY0" fmla="*/ 0 h 2339102"/>
              <a:gd name="connsiteX1" fmla="*/ 509923 w 3254829"/>
              <a:gd name="connsiteY1" fmla="*/ 0 h 2339102"/>
              <a:gd name="connsiteX2" fmla="*/ 987298 w 3254829"/>
              <a:gd name="connsiteY2" fmla="*/ 0 h 2339102"/>
              <a:gd name="connsiteX3" fmla="*/ 1562318 w 3254829"/>
              <a:gd name="connsiteY3" fmla="*/ 0 h 2339102"/>
              <a:gd name="connsiteX4" fmla="*/ 2104789 w 3254829"/>
              <a:gd name="connsiteY4" fmla="*/ 0 h 2339102"/>
              <a:gd name="connsiteX5" fmla="*/ 2647261 w 3254829"/>
              <a:gd name="connsiteY5" fmla="*/ 0 h 2339102"/>
              <a:gd name="connsiteX6" fmla="*/ 3254829 w 3254829"/>
              <a:gd name="connsiteY6" fmla="*/ 0 h 2339102"/>
              <a:gd name="connsiteX7" fmla="*/ 3254829 w 3254829"/>
              <a:gd name="connsiteY7" fmla="*/ 608167 h 2339102"/>
              <a:gd name="connsiteX8" fmla="*/ 3254829 w 3254829"/>
              <a:gd name="connsiteY8" fmla="*/ 1146160 h 2339102"/>
              <a:gd name="connsiteX9" fmla="*/ 3254829 w 3254829"/>
              <a:gd name="connsiteY9" fmla="*/ 1754327 h 2339102"/>
              <a:gd name="connsiteX10" fmla="*/ 3254829 w 3254829"/>
              <a:gd name="connsiteY10" fmla="*/ 2339102 h 2339102"/>
              <a:gd name="connsiteX11" fmla="*/ 2679809 w 3254829"/>
              <a:gd name="connsiteY11" fmla="*/ 2339102 h 2339102"/>
              <a:gd name="connsiteX12" fmla="*/ 2104789 w 3254829"/>
              <a:gd name="connsiteY12" fmla="*/ 2339102 h 2339102"/>
              <a:gd name="connsiteX13" fmla="*/ 1497221 w 3254829"/>
              <a:gd name="connsiteY13" fmla="*/ 2339102 h 2339102"/>
              <a:gd name="connsiteX14" fmla="*/ 987298 w 3254829"/>
              <a:gd name="connsiteY14" fmla="*/ 2339102 h 2339102"/>
              <a:gd name="connsiteX15" fmla="*/ 0 w 3254829"/>
              <a:gd name="connsiteY15" fmla="*/ 2339102 h 2339102"/>
              <a:gd name="connsiteX16" fmla="*/ 0 w 3254829"/>
              <a:gd name="connsiteY16" fmla="*/ 1801109 h 2339102"/>
              <a:gd name="connsiteX17" fmla="*/ 0 w 3254829"/>
              <a:gd name="connsiteY17" fmla="*/ 1216333 h 2339102"/>
              <a:gd name="connsiteX18" fmla="*/ 0 w 3254829"/>
              <a:gd name="connsiteY18" fmla="*/ 608167 h 2339102"/>
              <a:gd name="connsiteX19" fmla="*/ 0 w 3254829"/>
              <a:gd name="connsiteY19" fmla="*/ 0 h 233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254829" h="2339102" fill="none" extrusionOk="0">
                <a:moveTo>
                  <a:pt x="0" y="0"/>
                </a:moveTo>
                <a:cubicBezTo>
                  <a:pt x="184068" y="-5554"/>
                  <a:pt x="263120" y="35549"/>
                  <a:pt x="509923" y="0"/>
                </a:cubicBezTo>
                <a:cubicBezTo>
                  <a:pt x="756726" y="-35549"/>
                  <a:pt x="775282" y="56040"/>
                  <a:pt x="987298" y="0"/>
                </a:cubicBezTo>
                <a:cubicBezTo>
                  <a:pt x="1199315" y="-56040"/>
                  <a:pt x="1341062" y="63079"/>
                  <a:pt x="1562318" y="0"/>
                </a:cubicBezTo>
                <a:cubicBezTo>
                  <a:pt x="1783574" y="-63079"/>
                  <a:pt x="1880773" y="511"/>
                  <a:pt x="2104789" y="0"/>
                </a:cubicBezTo>
                <a:cubicBezTo>
                  <a:pt x="2328805" y="-511"/>
                  <a:pt x="2536217" y="57528"/>
                  <a:pt x="2647261" y="0"/>
                </a:cubicBezTo>
                <a:cubicBezTo>
                  <a:pt x="2758305" y="-57528"/>
                  <a:pt x="3088253" y="558"/>
                  <a:pt x="3254829" y="0"/>
                </a:cubicBezTo>
                <a:cubicBezTo>
                  <a:pt x="3301741" y="275322"/>
                  <a:pt x="3203794" y="306049"/>
                  <a:pt x="3254829" y="608167"/>
                </a:cubicBezTo>
                <a:cubicBezTo>
                  <a:pt x="3305864" y="910285"/>
                  <a:pt x="3235951" y="987577"/>
                  <a:pt x="3254829" y="1146160"/>
                </a:cubicBezTo>
                <a:cubicBezTo>
                  <a:pt x="3273707" y="1304743"/>
                  <a:pt x="3209743" y="1618165"/>
                  <a:pt x="3254829" y="1754327"/>
                </a:cubicBezTo>
                <a:cubicBezTo>
                  <a:pt x="3299915" y="1890489"/>
                  <a:pt x="3208085" y="2173088"/>
                  <a:pt x="3254829" y="2339102"/>
                </a:cubicBezTo>
                <a:cubicBezTo>
                  <a:pt x="3118966" y="2352587"/>
                  <a:pt x="2893934" y="2296420"/>
                  <a:pt x="2679809" y="2339102"/>
                </a:cubicBezTo>
                <a:cubicBezTo>
                  <a:pt x="2465684" y="2381784"/>
                  <a:pt x="2255049" y="2317572"/>
                  <a:pt x="2104789" y="2339102"/>
                </a:cubicBezTo>
                <a:cubicBezTo>
                  <a:pt x="1954529" y="2360632"/>
                  <a:pt x="1747276" y="2298688"/>
                  <a:pt x="1497221" y="2339102"/>
                </a:cubicBezTo>
                <a:cubicBezTo>
                  <a:pt x="1247166" y="2379516"/>
                  <a:pt x="1171326" y="2312522"/>
                  <a:pt x="987298" y="2339102"/>
                </a:cubicBezTo>
                <a:cubicBezTo>
                  <a:pt x="803270" y="2365682"/>
                  <a:pt x="398907" y="2232614"/>
                  <a:pt x="0" y="2339102"/>
                </a:cubicBezTo>
                <a:cubicBezTo>
                  <a:pt x="-17761" y="2209341"/>
                  <a:pt x="25104" y="1943084"/>
                  <a:pt x="0" y="1801109"/>
                </a:cubicBezTo>
                <a:cubicBezTo>
                  <a:pt x="-25104" y="1659134"/>
                  <a:pt x="24764" y="1436123"/>
                  <a:pt x="0" y="1216333"/>
                </a:cubicBezTo>
                <a:cubicBezTo>
                  <a:pt x="-24764" y="996543"/>
                  <a:pt x="9161" y="757487"/>
                  <a:pt x="0" y="608167"/>
                </a:cubicBezTo>
                <a:cubicBezTo>
                  <a:pt x="-9161" y="458847"/>
                  <a:pt x="18540" y="264561"/>
                  <a:pt x="0" y="0"/>
                </a:cubicBezTo>
                <a:close/>
              </a:path>
              <a:path w="3254829" h="2339102" stroke="0" extrusionOk="0">
                <a:moveTo>
                  <a:pt x="0" y="0"/>
                </a:moveTo>
                <a:cubicBezTo>
                  <a:pt x="162877" y="-50291"/>
                  <a:pt x="400747" y="57805"/>
                  <a:pt x="509923" y="0"/>
                </a:cubicBezTo>
                <a:cubicBezTo>
                  <a:pt x="619099" y="-57805"/>
                  <a:pt x="819216" y="45844"/>
                  <a:pt x="954750" y="0"/>
                </a:cubicBezTo>
                <a:cubicBezTo>
                  <a:pt x="1090284" y="-45844"/>
                  <a:pt x="1258717" y="64859"/>
                  <a:pt x="1562318" y="0"/>
                </a:cubicBezTo>
                <a:cubicBezTo>
                  <a:pt x="1865919" y="-64859"/>
                  <a:pt x="1955667" y="42621"/>
                  <a:pt x="2072241" y="0"/>
                </a:cubicBezTo>
                <a:cubicBezTo>
                  <a:pt x="2188815" y="-42621"/>
                  <a:pt x="2424262" y="45177"/>
                  <a:pt x="2582164" y="0"/>
                </a:cubicBezTo>
                <a:cubicBezTo>
                  <a:pt x="2740066" y="-45177"/>
                  <a:pt x="3019582" y="9485"/>
                  <a:pt x="3254829" y="0"/>
                </a:cubicBezTo>
                <a:cubicBezTo>
                  <a:pt x="3299084" y="216390"/>
                  <a:pt x="3220061" y="330407"/>
                  <a:pt x="3254829" y="537993"/>
                </a:cubicBezTo>
                <a:cubicBezTo>
                  <a:pt x="3289597" y="745579"/>
                  <a:pt x="3244765" y="886019"/>
                  <a:pt x="3254829" y="1122769"/>
                </a:cubicBezTo>
                <a:cubicBezTo>
                  <a:pt x="3264893" y="1359519"/>
                  <a:pt x="3225034" y="1427934"/>
                  <a:pt x="3254829" y="1660762"/>
                </a:cubicBezTo>
                <a:cubicBezTo>
                  <a:pt x="3284624" y="1893590"/>
                  <a:pt x="3245068" y="2067167"/>
                  <a:pt x="3254829" y="2339102"/>
                </a:cubicBezTo>
                <a:cubicBezTo>
                  <a:pt x="3008995" y="2360488"/>
                  <a:pt x="2879224" y="2292700"/>
                  <a:pt x="2712358" y="2339102"/>
                </a:cubicBezTo>
                <a:cubicBezTo>
                  <a:pt x="2545492" y="2385504"/>
                  <a:pt x="2423824" y="2326415"/>
                  <a:pt x="2202434" y="2339102"/>
                </a:cubicBezTo>
                <a:cubicBezTo>
                  <a:pt x="1981044" y="2351789"/>
                  <a:pt x="1735329" y="2332508"/>
                  <a:pt x="1594866" y="2339102"/>
                </a:cubicBezTo>
                <a:cubicBezTo>
                  <a:pt x="1454403" y="2345696"/>
                  <a:pt x="1176473" y="2320669"/>
                  <a:pt x="987298" y="2339102"/>
                </a:cubicBezTo>
                <a:cubicBezTo>
                  <a:pt x="798123" y="2357535"/>
                  <a:pt x="635011" y="2307546"/>
                  <a:pt x="509923" y="2339102"/>
                </a:cubicBezTo>
                <a:cubicBezTo>
                  <a:pt x="384836" y="2370658"/>
                  <a:pt x="226562" y="2320936"/>
                  <a:pt x="0" y="2339102"/>
                </a:cubicBezTo>
                <a:cubicBezTo>
                  <a:pt x="-49999" y="2181385"/>
                  <a:pt x="42389" y="1871192"/>
                  <a:pt x="0" y="1707544"/>
                </a:cubicBezTo>
                <a:cubicBezTo>
                  <a:pt x="-42389" y="1543896"/>
                  <a:pt x="2446" y="1335309"/>
                  <a:pt x="0" y="1192942"/>
                </a:cubicBezTo>
                <a:cubicBezTo>
                  <a:pt x="-2446" y="1050575"/>
                  <a:pt x="28185" y="854867"/>
                  <a:pt x="0" y="654949"/>
                </a:cubicBezTo>
                <a:cubicBezTo>
                  <a:pt x="-28185" y="455031"/>
                  <a:pt x="48727" y="257899"/>
                  <a:pt x="0" y="0"/>
                </a:cubicBezTo>
                <a:close/>
              </a:path>
            </a:pathLst>
          </a:custGeom>
          <a:ln>
            <a:extLst>
              <a:ext uri="{C807C97D-BFC1-408E-A445-0C87EB9F89A2}">
                <ask:lineSketchStyleProps xmlns:ask="http://schemas.microsoft.com/office/drawing/2018/sketchyshapes" xmlns="" sd="1219033472">
                  <a:prstGeom prst="rect">
                    <a:avLst/>
                  </a:prstGeom>
                  <ask:type>
                    <ask:lineSketchScribble/>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r>
              <a:rPr lang="en-GB" sz="3200" b="1" dirty="0"/>
              <a:t>WATER BOTTLES</a:t>
            </a:r>
          </a:p>
          <a:p>
            <a:endParaRPr lang="en-GB" dirty="0"/>
          </a:p>
          <a:p>
            <a:r>
              <a:rPr lang="en-GB" sz="3200" dirty="0"/>
              <a:t>These must be no larger than so they can fit into the bottle holders – water only, no juice</a:t>
            </a:r>
          </a:p>
        </p:txBody>
      </p:sp>
    </p:spTree>
    <p:extLst>
      <p:ext uri="{BB962C8B-B14F-4D97-AF65-F5344CB8AC3E}">
        <p14:creationId xmlns:p14="http://schemas.microsoft.com/office/powerpoint/2010/main" val="13929929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1C82F-5795-7C3F-35FE-A3774F0C7858}"/>
              </a:ext>
            </a:extLst>
          </p:cNvPr>
          <p:cNvSpPr>
            <a:spLocks noGrp="1"/>
          </p:cNvSpPr>
          <p:nvPr>
            <p:ph type="title"/>
          </p:nvPr>
        </p:nvSpPr>
        <p:spPr/>
        <p:txBody>
          <a:bodyPr/>
          <a:lstStyle/>
          <a:p>
            <a:r>
              <a:rPr lang="en-GB" dirty="0"/>
              <a:t>School dinners</a:t>
            </a:r>
          </a:p>
        </p:txBody>
      </p:sp>
      <p:sp>
        <p:nvSpPr>
          <p:cNvPr id="3" name="Content Placeholder 2">
            <a:extLst>
              <a:ext uri="{FF2B5EF4-FFF2-40B4-BE49-F238E27FC236}">
                <a16:creationId xmlns:a16="http://schemas.microsoft.com/office/drawing/2014/main" id="{904C6256-3ED6-1073-6C68-2724FD5162A6}"/>
              </a:ext>
            </a:extLst>
          </p:cNvPr>
          <p:cNvSpPr>
            <a:spLocks noGrp="1"/>
          </p:cNvSpPr>
          <p:nvPr>
            <p:ph idx="1"/>
          </p:nvPr>
        </p:nvSpPr>
        <p:spPr/>
        <p:txBody>
          <a:bodyPr/>
          <a:lstStyle/>
          <a:p>
            <a:r>
              <a:rPr lang="en-GB" dirty="0"/>
              <a:t>If your child has a school dinner, it would be really helpful if this was ordered online in advance please – it takes additional time in the mornings to make sure everyone has ordered a lunch</a:t>
            </a:r>
          </a:p>
        </p:txBody>
      </p:sp>
    </p:spTree>
    <p:extLst>
      <p:ext uri="{BB962C8B-B14F-4D97-AF65-F5344CB8AC3E}">
        <p14:creationId xmlns:p14="http://schemas.microsoft.com/office/powerpoint/2010/main" val="1382732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7B74E81-276A-4BF8-9D74-BF6C44B2E4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Numbers and symbols">
            <a:extLst>
              <a:ext uri="{FF2B5EF4-FFF2-40B4-BE49-F238E27FC236}">
                <a16:creationId xmlns:a16="http://schemas.microsoft.com/office/drawing/2014/main" id="{0F7E6046-F89B-C922-AB60-7A5CD8169FC8}"/>
              </a:ext>
            </a:extLst>
          </p:cNvPr>
          <p:cNvPicPr>
            <a:picLocks noChangeAspect="1"/>
          </p:cNvPicPr>
          <p:nvPr/>
        </p:nvPicPr>
        <p:blipFill>
          <a:blip r:embed="rId2"/>
          <a:srcRect t="13230" b="2500"/>
          <a:stretch/>
        </p:blipFill>
        <p:spPr>
          <a:xfrm>
            <a:off x="20" y="10"/>
            <a:ext cx="12191981" cy="6857990"/>
          </a:xfrm>
          <a:prstGeom prst="rect">
            <a:avLst/>
          </a:prstGeom>
        </p:spPr>
      </p:pic>
      <p:sp>
        <p:nvSpPr>
          <p:cNvPr id="24" name="Freeform: Shape 23">
            <a:extLst>
              <a:ext uri="{FF2B5EF4-FFF2-40B4-BE49-F238E27FC236}">
                <a16:creationId xmlns:a16="http://schemas.microsoft.com/office/drawing/2014/main" id="{19C537B0-73BE-41E7-8BD7-CC603DD2BE4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1470" y="1689814"/>
            <a:ext cx="6140530" cy="4647338"/>
          </a:xfrm>
          <a:custGeom>
            <a:avLst/>
            <a:gdLst>
              <a:gd name="connsiteX0" fmla="*/ 3354001 w 6140530"/>
              <a:gd name="connsiteY0" fmla="*/ 1219 h 4626714"/>
              <a:gd name="connsiteX1" fmla="*/ 4854691 w 6140530"/>
              <a:gd name="connsiteY1" fmla="*/ 125683 h 4626714"/>
              <a:gd name="connsiteX2" fmla="*/ 6093602 w 6140530"/>
              <a:gd name="connsiteY2" fmla="*/ 1013600 h 4626714"/>
              <a:gd name="connsiteX3" fmla="*/ 6140530 w 6140530"/>
              <a:gd name="connsiteY3" fmla="*/ 1110875 h 4626714"/>
              <a:gd name="connsiteX4" fmla="*/ 6140530 w 6140530"/>
              <a:gd name="connsiteY4" fmla="*/ 3914197 h 4626714"/>
              <a:gd name="connsiteX5" fmla="*/ 6123285 w 6140530"/>
              <a:gd name="connsiteY5" fmla="*/ 3940855 h 4626714"/>
              <a:gd name="connsiteX6" fmla="*/ 6022119 w 6140530"/>
              <a:gd name="connsiteY6" fmla="*/ 4052713 h 4626714"/>
              <a:gd name="connsiteX7" fmla="*/ 2791676 w 6140530"/>
              <a:gd name="connsiteY7" fmla="*/ 4623624 h 4626714"/>
              <a:gd name="connsiteX8" fmla="*/ 0 w 6140530"/>
              <a:gd name="connsiteY8" fmla="*/ 4180103 h 4626714"/>
              <a:gd name="connsiteX9" fmla="*/ 486444 w 6140530"/>
              <a:gd name="connsiteY9" fmla="*/ 3598665 h 4626714"/>
              <a:gd name="connsiteX10" fmla="*/ 701119 w 6140530"/>
              <a:gd name="connsiteY10" fmla="*/ 1679227 h 4626714"/>
              <a:gd name="connsiteX11" fmla="*/ 3354001 w 6140530"/>
              <a:gd name="connsiteY11" fmla="*/ 1219 h 4626714"/>
              <a:gd name="connsiteX0" fmla="*/ 3354001 w 6140530"/>
              <a:gd name="connsiteY0" fmla="*/ 1219 h 4647338"/>
              <a:gd name="connsiteX1" fmla="*/ 4854691 w 6140530"/>
              <a:gd name="connsiteY1" fmla="*/ 125683 h 4647338"/>
              <a:gd name="connsiteX2" fmla="*/ 6093602 w 6140530"/>
              <a:gd name="connsiteY2" fmla="*/ 1013600 h 4647338"/>
              <a:gd name="connsiteX3" fmla="*/ 6140530 w 6140530"/>
              <a:gd name="connsiteY3" fmla="*/ 1110875 h 4647338"/>
              <a:gd name="connsiteX4" fmla="*/ 6140530 w 6140530"/>
              <a:gd name="connsiteY4" fmla="*/ 3914197 h 4647338"/>
              <a:gd name="connsiteX5" fmla="*/ 6123285 w 6140530"/>
              <a:gd name="connsiteY5" fmla="*/ 3940855 h 4647338"/>
              <a:gd name="connsiteX6" fmla="*/ 6022119 w 6140530"/>
              <a:gd name="connsiteY6" fmla="*/ 4052713 h 4647338"/>
              <a:gd name="connsiteX7" fmla="*/ 2791676 w 6140530"/>
              <a:gd name="connsiteY7" fmla="*/ 4623624 h 4647338"/>
              <a:gd name="connsiteX8" fmla="*/ 0 w 6140530"/>
              <a:gd name="connsiteY8" fmla="*/ 4180103 h 4647338"/>
              <a:gd name="connsiteX9" fmla="*/ 486444 w 6140530"/>
              <a:gd name="connsiteY9" fmla="*/ 3598665 h 4647338"/>
              <a:gd name="connsiteX10" fmla="*/ 701119 w 6140530"/>
              <a:gd name="connsiteY10" fmla="*/ 1679227 h 4647338"/>
              <a:gd name="connsiteX11" fmla="*/ 3354001 w 6140530"/>
              <a:gd name="connsiteY11" fmla="*/ 1219 h 4647338"/>
              <a:gd name="connsiteX0" fmla="*/ 3354001 w 6140530"/>
              <a:gd name="connsiteY0" fmla="*/ 1219 h 4647338"/>
              <a:gd name="connsiteX1" fmla="*/ 4854691 w 6140530"/>
              <a:gd name="connsiteY1" fmla="*/ 125683 h 4647338"/>
              <a:gd name="connsiteX2" fmla="*/ 6093602 w 6140530"/>
              <a:gd name="connsiteY2" fmla="*/ 1013600 h 4647338"/>
              <a:gd name="connsiteX3" fmla="*/ 6140530 w 6140530"/>
              <a:gd name="connsiteY3" fmla="*/ 1110875 h 4647338"/>
              <a:gd name="connsiteX4" fmla="*/ 6140530 w 6140530"/>
              <a:gd name="connsiteY4" fmla="*/ 3914197 h 4647338"/>
              <a:gd name="connsiteX5" fmla="*/ 6123285 w 6140530"/>
              <a:gd name="connsiteY5" fmla="*/ 3940855 h 4647338"/>
              <a:gd name="connsiteX6" fmla="*/ 6022119 w 6140530"/>
              <a:gd name="connsiteY6" fmla="*/ 4052713 h 4647338"/>
              <a:gd name="connsiteX7" fmla="*/ 2791676 w 6140530"/>
              <a:gd name="connsiteY7" fmla="*/ 4623624 h 4647338"/>
              <a:gd name="connsiteX8" fmla="*/ 0 w 6140530"/>
              <a:gd name="connsiteY8" fmla="*/ 4180103 h 4647338"/>
              <a:gd name="connsiteX9" fmla="*/ 486444 w 6140530"/>
              <a:gd name="connsiteY9" fmla="*/ 3598665 h 4647338"/>
              <a:gd name="connsiteX10" fmla="*/ 701119 w 6140530"/>
              <a:gd name="connsiteY10" fmla="*/ 1679227 h 4647338"/>
              <a:gd name="connsiteX11" fmla="*/ 3354001 w 6140530"/>
              <a:gd name="connsiteY11" fmla="*/ 1219 h 4647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40530" h="4647338">
                <a:moveTo>
                  <a:pt x="3354001" y="1219"/>
                </a:moveTo>
                <a:cubicBezTo>
                  <a:pt x="4004435" y="-11736"/>
                  <a:pt x="4587960" y="81931"/>
                  <a:pt x="4854691" y="125683"/>
                </a:cubicBezTo>
                <a:cubicBezTo>
                  <a:pt x="5569674" y="248878"/>
                  <a:pt x="5884365" y="614355"/>
                  <a:pt x="6093602" y="1013600"/>
                </a:cubicBezTo>
                <a:lnTo>
                  <a:pt x="6140530" y="1110875"/>
                </a:lnTo>
                <a:lnTo>
                  <a:pt x="6140530" y="3914197"/>
                </a:lnTo>
                <a:lnTo>
                  <a:pt x="6123285" y="3940855"/>
                </a:lnTo>
                <a:cubicBezTo>
                  <a:pt x="6092119" y="3981849"/>
                  <a:pt x="6058441" y="4019304"/>
                  <a:pt x="6022119" y="4052713"/>
                </a:cubicBezTo>
                <a:cubicBezTo>
                  <a:pt x="5440967" y="4587251"/>
                  <a:pt x="4022382" y="4706012"/>
                  <a:pt x="2791676" y="4623624"/>
                </a:cubicBezTo>
                <a:cubicBezTo>
                  <a:pt x="1788243" y="4556450"/>
                  <a:pt x="990667" y="4345015"/>
                  <a:pt x="0" y="4180103"/>
                </a:cubicBezTo>
                <a:cubicBezTo>
                  <a:pt x="0" y="4180103"/>
                  <a:pt x="445100" y="4042167"/>
                  <a:pt x="486444" y="3598665"/>
                </a:cubicBezTo>
                <a:cubicBezTo>
                  <a:pt x="526106" y="3207312"/>
                  <a:pt x="513958" y="2340421"/>
                  <a:pt x="701119" y="1679227"/>
                </a:cubicBezTo>
                <a:cubicBezTo>
                  <a:pt x="1000026" y="340576"/>
                  <a:pt x="2269944" y="22811"/>
                  <a:pt x="3354001" y="121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5757CFF1-20F6-4EF6-83FA-264F652F45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47219">
            <a:off x="6227678" y="1604682"/>
            <a:ext cx="6095974" cy="4725794"/>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47652"/>
              <a:gd name="connsiteY0" fmla="*/ 731902 h 764135"/>
              <a:gd name="connsiteX1" fmla="*/ 373741 w 847652"/>
              <a:gd name="connsiteY1" fmla="*/ 757848 h 764135"/>
              <a:gd name="connsiteX2" fmla="*/ 812900 w 847652"/>
              <a:gd name="connsiteY2" fmla="*/ 492088 h 764135"/>
              <a:gd name="connsiteX3" fmla="*/ 794101 w 847652"/>
              <a:gd name="connsiteY3" fmla="*/ 187195 h 764135"/>
              <a:gd name="connsiteX4" fmla="*/ 588282 w 847652"/>
              <a:gd name="connsiteY4" fmla="*/ 3537 h 764135"/>
              <a:gd name="connsiteX5" fmla="*/ 59263 w 847652"/>
              <a:gd name="connsiteY5" fmla="*/ 319863 h 764135"/>
              <a:gd name="connsiteX6" fmla="*/ 56596 w 847652"/>
              <a:gd name="connsiteY6" fmla="*/ 630854 h 764135"/>
              <a:gd name="connsiteX7" fmla="*/ 0 w 847652"/>
              <a:gd name="connsiteY7" fmla="*/ 731902 h 764135"/>
              <a:gd name="connsiteX0" fmla="*/ 0 w 843619"/>
              <a:gd name="connsiteY0" fmla="*/ 731902 h 766005"/>
              <a:gd name="connsiteX1" fmla="*/ 373741 w 843619"/>
              <a:gd name="connsiteY1" fmla="*/ 757848 h 766005"/>
              <a:gd name="connsiteX2" fmla="*/ 807052 w 843619"/>
              <a:gd name="connsiteY2" fmla="*/ 579654 h 766005"/>
              <a:gd name="connsiteX3" fmla="*/ 794101 w 843619"/>
              <a:gd name="connsiteY3" fmla="*/ 187195 h 766005"/>
              <a:gd name="connsiteX4" fmla="*/ 588282 w 843619"/>
              <a:gd name="connsiteY4" fmla="*/ 3537 h 766005"/>
              <a:gd name="connsiteX5" fmla="*/ 59263 w 843619"/>
              <a:gd name="connsiteY5" fmla="*/ 319863 h 766005"/>
              <a:gd name="connsiteX6" fmla="*/ 56596 w 843619"/>
              <a:gd name="connsiteY6" fmla="*/ 630854 h 766005"/>
              <a:gd name="connsiteX7" fmla="*/ 0 w 843619"/>
              <a:gd name="connsiteY7" fmla="*/ 731902 h 766005"/>
              <a:gd name="connsiteX0" fmla="*/ 0 w 838949"/>
              <a:gd name="connsiteY0" fmla="*/ 731902 h 764478"/>
              <a:gd name="connsiteX1" fmla="*/ 373741 w 838949"/>
              <a:gd name="connsiteY1" fmla="*/ 757848 h 764478"/>
              <a:gd name="connsiteX2" fmla="*/ 799956 w 838949"/>
              <a:gd name="connsiteY2" fmla="*/ 602289 h 764478"/>
              <a:gd name="connsiteX3" fmla="*/ 794101 w 838949"/>
              <a:gd name="connsiteY3" fmla="*/ 187195 h 764478"/>
              <a:gd name="connsiteX4" fmla="*/ 588282 w 838949"/>
              <a:gd name="connsiteY4" fmla="*/ 3537 h 764478"/>
              <a:gd name="connsiteX5" fmla="*/ 59263 w 838949"/>
              <a:gd name="connsiteY5" fmla="*/ 319863 h 764478"/>
              <a:gd name="connsiteX6" fmla="*/ 56596 w 838949"/>
              <a:gd name="connsiteY6" fmla="*/ 630854 h 764478"/>
              <a:gd name="connsiteX7" fmla="*/ 0 w 838949"/>
              <a:gd name="connsiteY7" fmla="*/ 731902 h 764478"/>
              <a:gd name="connsiteX0" fmla="*/ 0 w 844858"/>
              <a:gd name="connsiteY0" fmla="*/ 731902 h 764478"/>
              <a:gd name="connsiteX1" fmla="*/ 373741 w 844858"/>
              <a:gd name="connsiteY1" fmla="*/ 757848 h 764478"/>
              <a:gd name="connsiteX2" fmla="*/ 799956 w 844858"/>
              <a:gd name="connsiteY2" fmla="*/ 602289 h 764478"/>
              <a:gd name="connsiteX3" fmla="*/ 794101 w 844858"/>
              <a:gd name="connsiteY3" fmla="*/ 187195 h 764478"/>
              <a:gd name="connsiteX4" fmla="*/ 588282 w 844858"/>
              <a:gd name="connsiteY4" fmla="*/ 3537 h 764478"/>
              <a:gd name="connsiteX5" fmla="*/ 59263 w 844858"/>
              <a:gd name="connsiteY5" fmla="*/ 319863 h 764478"/>
              <a:gd name="connsiteX6" fmla="*/ 56596 w 844858"/>
              <a:gd name="connsiteY6" fmla="*/ 630854 h 764478"/>
              <a:gd name="connsiteX7" fmla="*/ 0 w 844858"/>
              <a:gd name="connsiteY7" fmla="*/ 731902 h 764478"/>
              <a:gd name="connsiteX0" fmla="*/ 0 w 841989"/>
              <a:gd name="connsiteY0" fmla="*/ 731902 h 763721"/>
              <a:gd name="connsiteX1" fmla="*/ 373741 w 841989"/>
              <a:gd name="connsiteY1" fmla="*/ 757848 h 763721"/>
              <a:gd name="connsiteX2" fmla="*/ 795517 w 841989"/>
              <a:gd name="connsiteY2" fmla="*/ 613716 h 763721"/>
              <a:gd name="connsiteX3" fmla="*/ 794101 w 841989"/>
              <a:gd name="connsiteY3" fmla="*/ 187195 h 763721"/>
              <a:gd name="connsiteX4" fmla="*/ 588282 w 841989"/>
              <a:gd name="connsiteY4" fmla="*/ 3537 h 763721"/>
              <a:gd name="connsiteX5" fmla="*/ 59263 w 841989"/>
              <a:gd name="connsiteY5" fmla="*/ 319863 h 763721"/>
              <a:gd name="connsiteX6" fmla="*/ 56596 w 841989"/>
              <a:gd name="connsiteY6" fmla="*/ 630854 h 763721"/>
              <a:gd name="connsiteX7" fmla="*/ 0 w 841989"/>
              <a:gd name="connsiteY7" fmla="*/ 731902 h 763721"/>
              <a:gd name="connsiteX0" fmla="*/ 0 w 836040"/>
              <a:gd name="connsiteY0" fmla="*/ 731902 h 763528"/>
              <a:gd name="connsiteX1" fmla="*/ 375521 w 836040"/>
              <a:gd name="connsiteY1" fmla="*/ 757630 h 763528"/>
              <a:gd name="connsiteX2" fmla="*/ 795517 w 836040"/>
              <a:gd name="connsiteY2" fmla="*/ 613716 h 763528"/>
              <a:gd name="connsiteX3" fmla="*/ 794101 w 836040"/>
              <a:gd name="connsiteY3" fmla="*/ 187195 h 763528"/>
              <a:gd name="connsiteX4" fmla="*/ 588282 w 836040"/>
              <a:gd name="connsiteY4" fmla="*/ 3537 h 763528"/>
              <a:gd name="connsiteX5" fmla="*/ 59263 w 836040"/>
              <a:gd name="connsiteY5" fmla="*/ 319863 h 763528"/>
              <a:gd name="connsiteX6" fmla="*/ 56596 w 836040"/>
              <a:gd name="connsiteY6" fmla="*/ 630854 h 763528"/>
              <a:gd name="connsiteX7" fmla="*/ 0 w 836040"/>
              <a:gd name="connsiteY7" fmla="*/ 731902 h 763528"/>
              <a:gd name="connsiteX0" fmla="*/ 0 w 836040"/>
              <a:gd name="connsiteY0" fmla="*/ 731902 h 761256"/>
              <a:gd name="connsiteX1" fmla="*/ 375521 w 836040"/>
              <a:gd name="connsiteY1" fmla="*/ 757630 h 761256"/>
              <a:gd name="connsiteX2" fmla="*/ 795517 w 836040"/>
              <a:gd name="connsiteY2" fmla="*/ 613716 h 761256"/>
              <a:gd name="connsiteX3" fmla="*/ 794101 w 836040"/>
              <a:gd name="connsiteY3" fmla="*/ 187195 h 761256"/>
              <a:gd name="connsiteX4" fmla="*/ 588282 w 836040"/>
              <a:gd name="connsiteY4" fmla="*/ 3537 h 761256"/>
              <a:gd name="connsiteX5" fmla="*/ 59263 w 836040"/>
              <a:gd name="connsiteY5" fmla="*/ 319863 h 761256"/>
              <a:gd name="connsiteX6" fmla="*/ 56596 w 836040"/>
              <a:gd name="connsiteY6" fmla="*/ 630854 h 761256"/>
              <a:gd name="connsiteX7" fmla="*/ 0 w 836040"/>
              <a:gd name="connsiteY7" fmla="*/ 731902 h 761256"/>
              <a:gd name="connsiteX0" fmla="*/ 794101 w 837028"/>
              <a:gd name="connsiteY0" fmla="*/ 187195 h 761256"/>
              <a:gd name="connsiteX1" fmla="*/ 588282 w 837028"/>
              <a:gd name="connsiteY1" fmla="*/ 3537 h 761256"/>
              <a:gd name="connsiteX2" fmla="*/ 59263 w 837028"/>
              <a:gd name="connsiteY2" fmla="*/ 319863 h 761256"/>
              <a:gd name="connsiteX3" fmla="*/ 56596 w 837028"/>
              <a:gd name="connsiteY3" fmla="*/ 630854 h 761256"/>
              <a:gd name="connsiteX4" fmla="*/ 0 w 837028"/>
              <a:gd name="connsiteY4" fmla="*/ 731902 h 761256"/>
              <a:gd name="connsiteX5" fmla="*/ 375521 w 837028"/>
              <a:gd name="connsiteY5" fmla="*/ 757630 h 761256"/>
              <a:gd name="connsiteX6" fmla="*/ 795517 w 837028"/>
              <a:gd name="connsiteY6" fmla="*/ 613716 h 761256"/>
              <a:gd name="connsiteX7" fmla="*/ 806268 w 837028"/>
              <a:gd name="connsiteY7" fmla="*/ 201919 h 761256"/>
              <a:gd name="connsiteX0" fmla="*/ 794101 w 795517"/>
              <a:gd name="connsiteY0" fmla="*/ 187195 h 761256"/>
              <a:gd name="connsiteX1" fmla="*/ 588282 w 795517"/>
              <a:gd name="connsiteY1" fmla="*/ 3537 h 761256"/>
              <a:gd name="connsiteX2" fmla="*/ 59263 w 795517"/>
              <a:gd name="connsiteY2" fmla="*/ 319863 h 761256"/>
              <a:gd name="connsiteX3" fmla="*/ 56596 w 795517"/>
              <a:gd name="connsiteY3" fmla="*/ 630854 h 761256"/>
              <a:gd name="connsiteX4" fmla="*/ 0 w 795517"/>
              <a:gd name="connsiteY4" fmla="*/ 731902 h 761256"/>
              <a:gd name="connsiteX5" fmla="*/ 375521 w 795517"/>
              <a:gd name="connsiteY5" fmla="*/ 757630 h 761256"/>
              <a:gd name="connsiteX6" fmla="*/ 795517 w 795517"/>
              <a:gd name="connsiteY6" fmla="*/ 613716 h 761256"/>
              <a:gd name="connsiteX0" fmla="*/ 794101 w 811137"/>
              <a:gd name="connsiteY0" fmla="*/ 187195 h 764776"/>
              <a:gd name="connsiteX1" fmla="*/ 588282 w 811137"/>
              <a:gd name="connsiteY1" fmla="*/ 3537 h 764776"/>
              <a:gd name="connsiteX2" fmla="*/ 59263 w 811137"/>
              <a:gd name="connsiteY2" fmla="*/ 319863 h 764776"/>
              <a:gd name="connsiteX3" fmla="*/ 56596 w 811137"/>
              <a:gd name="connsiteY3" fmla="*/ 630854 h 764776"/>
              <a:gd name="connsiteX4" fmla="*/ 0 w 811137"/>
              <a:gd name="connsiteY4" fmla="*/ 731902 h 764776"/>
              <a:gd name="connsiteX5" fmla="*/ 375521 w 811137"/>
              <a:gd name="connsiteY5" fmla="*/ 757630 h 764776"/>
              <a:gd name="connsiteX6" fmla="*/ 811137 w 811137"/>
              <a:gd name="connsiteY6" fmla="*/ 595001 h 764776"/>
              <a:gd name="connsiteX0" fmla="*/ 794101 w 811137"/>
              <a:gd name="connsiteY0" fmla="*/ 187195 h 764776"/>
              <a:gd name="connsiteX1" fmla="*/ 588282 w 811137"/>
              <a:gd name="connsiteY1" fmla="*/ 3537 h 764776"/>
              <a:gd name="connsiteX2" fmla="*/ 59263 w 811137"/>
              <a:gd name="connsiteY2" fmla="*/ 319863 h 764776"/>
              <a:gd name="connsiteX3" fmla="*/ 56596 w 811137"/>
              <a:gd name="connsiteY3" fmla="*/ 630854 h 764776"/>
              <a:gd name="connsiteX4" fmla="*/ 0 w 811137"/>
              <a:gd name="connsiteY4" fmla="*/ 731902 h 764776"/>
              <a:gd name="connsiteX5" fmla="*/ 375521 w 811137"/>
              <a:gd name="connsiteY5" fmla="*/ 757630 h 764776"/>
              <a:gd name="connsiteX6" fmla="*/ 811137 w 811137"/>
              <a:gd name="connsiteY6" fmla="*/ 595001 h 764776"/>
              <a:gd name="connsiteX0" fmla="*/ 794101 w 811137"/>
              <a:gd name="connsiteY0" fmla="*/ 187195 h 760393"/>
              <a:gd name="connsiteX1" fmla="*/ 588282 w 811137"/>
              <a:gd name="connsiteY1" fmla="*/ 3537 h 760393"/>
              <a:gd name="connsiteX2" fmla="*/ 59263 w 811137"/>
              <a:gd name="connsiteY2" fmla="*/ 319863 h 760393"/>
              <a:gd name="connsiteX3" fmla="*/ 56596 w 811137"/>
              <a:gd name="connsiteY3" fmla="*/ 630854 h 760393"/>
              <a:gd name="connsiteX4" fmla="*/ 0 w 811137"/>
              <a:gd name="connsiteY4" fmla="*/ 731902 h 760393"/>
              <a:gd name="connsiteX5" fmla="*/ 375521 w 811137"/>
              <a:gd name="connsiteY5" fmla="*/ 757630 h 760393"/>
              <a:gd name="connsiteX6" fmla="*/ 811137 w 811137"/>
              <a:gd name="connsiteY6" fmla="*/ 595001 h 760393"/>
              <a:gd name="connsiteX0" fmla="*/ 794101 w 811137"/>
              <a:gd name="connsiteY0" fmla="*/ 187195 h 759446"/>
              <a:gd name="connsiteX1" fmla="*/ 588282 w 811137"/>
              <a:gd name="connsiteY1" fmla="*/ 3537 h 759446"/>
              <a:gd name="connsiteX2" fmla="*/ 59263 w 811137"/>
              <a:gd name="connsiteY2" fmla="*/ 319863 h 759446"/>
              <a:gd name="connsiteX3" fmla="*/ 56596 w 811137"/>
              <a:gd name="connsiteY3" fmla="*/ 630854 h 759446"/>
              <a:gd name="connsiteX4" fmla="*/ 0 w 811137"/>
              <a:gd name="connsiteY4" fmla="*/ 731902 h 759446"/>
              <a:gd name="connsiteX5" fmla="*/ 375521 w 811137"/>
              <a:gd name="connsiteY5" fmla="*/ 757630 h 759446"/>
              <a:gd name="connsiteX6" fmla="*/ 811137 w 811137"/>
              <a:gd name="connsiteY6" fmla="*/ 595001 h 759446"/>
              <a:gd name="connsiteX0" fmla="*/ 794101 w 811137"/>
              <a:gd name="connsiteY0" fmla="*/ 187195 h 759446"/>
              <a:gd name="connsiteX1" fmla="*/ 588282 w 811137"/>
              <a:gd name="connsiteY1" fmla="*/ 3537 h 759446"/>
              <a:gd name="connsiteX2" fmla="*/ 59263 w 811137"/>
              <a:gd name="connsiteY2" fmla="*/ 319863 h 759446"/>
              <a:gd name="connsiteX3" fmla="*/ 56596 w 811137"/>
              <a:gd name="connsiteY3" fmla="*/ 630854 h 759446"/>
              <a:gd name="connsiteX4" fmla="*/ 0 w 811137"/>
              <a:gd name="connsiteY4" fmla="*/ 731902 h 759446"/>
              <a:gd name="connsiteX5" fmla="*/ 375521 w 811137"/>
              <a:gd name="connsiteY5" fmla="*/ 757630 h 759446"/>
              <a:gd name="connsiteX6" fmla="*/ 811137 w 811137"/>
              <a:gd name="connsiteY6" fmla="*/ 595001 h 759446"/>
              <a:gd name="connsiteX0" fmla="*/ 794101 w 811137"/>
              <a:gd name="connsiteY0" fmla="*/ 187195 h 759446"/>
              <a:gd name="connsiteX1" fmla="*/ 588282 w 811137"/>
              <a:gd name="connsiteY1" fmla="*/ 3537 h 759446"/>
              <a:gd name="connsiteX2" fmla="*/ 59263 w 811137"/>
              <a:gd name="connsiteY2" fmla="*/ 319863 h 759446"/>
              <a:gd name="connsiteX3" fmla="*/ 56596 w 811137"/>
              <a:gd name="connsiteY3" fmla="*/ 630854 h 759446"/>
              <a:gd name="connsiteX4" fmla="*/ 0 w 811137"/>
              <a:gd name="connsiteY4" fmla="*/ 731902 h 759446"/>
              <a:gd name="connsiteX5" fmla="*/ 375521 w 811137"/>
              <a:gd name="connsiteY5" fmla="*/ 757630 h 759446"/>
              <a:gd name="connsiteX6" fmla="*/ 811137 w 811137"/>
              <a:gd name="connsiteY6" fmla="*/ 595001 h 759446"/>
              <a:gd name="connsiteX0" fmla="*/ 775015 w 811137"/>
              <a:gd name="connsiteY0" fmla="*/ 150490 h 761199"/>
              <a:gd name="connsiteX1" fmla="*/ 588282 w 811137"/>
              <a:gd name="connsiteY1" fmla="*/ 5290 h 761199"/>
              <a:gd name="connsiteX2" fmla="*/ 59263 w 811137"/>
              <a:gd name="connsiteY2" fmla="*/ 321616 h 761199"/>
              <a:gd name="connsiteX3" fmla="*/ 56596 w 811137"/>
              <a:gd name="connsiteY3" fmla="*/ 632607 h 761199"/>
              <a:gd name="connsiteX4" fmla="*/ 0 w 811137"/>
              <a:gd name="connsiteY4" fmla="*/ 733655 h 761199"/>
              <a:gd name="connsiteX5" fmla="*/ 375521 w 811137"/>
              <a:gd name="connsiteY5" fmla="*/ 759383 h 761199"/>
              <a:gd name="connsiteX6" fmla="*/ 811137 w 811137"/>
              <a:gd name="connsiteY6" fmla="*/ 596754 h 761199"/>
              <a:gd name="connsiteX0" fmla="*/ 775015 w 811137"/>
              <a:gd name="connsiteY0" fmla="*/ 148838 h 759547"/>
              <a:gd name="connsiteX1" fmla="*/ 588282 w 811137"/>
              <a:gd name="connsiteY1" fmla="*/ 3638 h 759547"/>
              <a:gd name="connsiteX2" fmla="*/ 59263 w 811137"/>
              <a:gd name="connsiteY2" fmla="*/ 319964 h 759547"/>
              <a:gd name="connsiteX3" fmla="*/ 56596 w 811137"/>
              <a:gd name="connsiteY3" fmla="*/ 630955 h 759547"/>
              <a:gd name="connsiteX4" fmla="*/ 0 w 811137"/>
              <a:gd name="connsiteY4" fmla="*/ 732003 h 759547"/>
              <a:gd name="connsiteX5" fmla="*/ 375521 w 811137"/>
              <a:gd name="connsiteY5" fmla="*/ 757731 h 759547"/>
              <a:gd name="connsiteX6" fmla="*/ 811137 w 811137"/>
              <a:gd name="connsiteY6" fmla="*/ 595102 h 759547"/>
              <a:gd name="connsiteX0" fmla="*/ 775015 w 811137"/>
              <a:gd name="connsiteY0" fmla="*/ 149039 h 759748"/>
              <a:gd name="connsiteX1" fmla="*/ 588282 w 811137"/>
              <a:gd name="connsiteY1" fmla="*/ 3839 h 759748"/>
              <a:gd name="connsiteX2" fmla="*/ 59263 w 811137"/>
              <a:gd name="connsiteY2" fmla="*/ 320165 h 759748"/>
              <a:gd name="connsiteX3" fmla="*/ 56596 w 811137"/>
              <a:gd name="connsiteY3" fmla="*/ 631156 h 759748"/>
              <a:gd name="connsiteX4" fmla="*/ 0 w 811137"/>
              <a:gd name="connsiteY4" fmla="*/ 732204 h 759748"/>
              <a:gd name="connsiteX5" fmla="*/ 375521 w 811137"/>
              <a:gd name="connsiteY5" fmla="*/ 757932 h 759748"/>
              <a:gd name="connsiteX6" fmla="*/ 811137 w 811137"/>
              <a:gd name="connsiteY6" fmla="*/ 595303 h 759748"/>
              <a:gd name="connsiteX0" fmla="*/ 775015 w 811137"/>
              <a:gd name="connsiteY0" fmla="*/ 148071 h 758780"/>
              <a:gd name="connsiteX1" fmla="*/ 588282 w 811137"/>
              <a:gd name="connsiteY1" fmla="*/ 2871 h 758780"/>
              <a:gd name="connsiteX2" fmla="*/ 59263 w 811137"/>
              <a:gd name="connsiteY2" fmla="*/ 319197 h 758780"/>
              <a:gd name="connsiteX3" fmla="*/ 56596 w 811137"/>
              <a:gd name="connsiteY3" fmla="*/ 630188 h 758780"/>
              <a:gd name="connsiteX4" fmla="*/ 0 w 811137"/>
              <a:gd name="connsiteY4" fmla="*/ 731236 h 758780"/>
              <a:gd name="connsiteX5" fmla="*/ 375521 w 811137"/>
              <a:gd name="connsiteY5" fmla="*/ 756964 h 758780"/>
              <a:gd name="connsiteX6" fmla="*/ 811137 w 811137"/>
              <a:gd name="connsiteY6" fmla="*/ 594335 h 758780"/>
              <a:gd name="connsiteX0" fmla="*/ 775015 w 811137"/>
              <a:gd name="connsiteY0" fmla="*/ 148702 h 759411"/>
              <a:gd name="connsiteX1" fmla="*/ 588282 w 811137"/>
              <a:gd name="connsiteY1" fmla="*/ 3502 h 759411"/>
              <a:gd name="connsiteX2" fmla="*/ 59263 w 811137"/>
              <a:gd name="connsiteY2" fmla="*/ 319828 h 759411"/>
              <a:gd name="connsiteX3" fmla="*/ 56596 w 811137"/>
              <a:gd name="connsiteY3" fmla="*/ 630819 h 759411"/>
              <a:gd name="connsiteX4" fmla="*/ 0 w 811137"/>
              <a:gd name="connsiteY4" fmla="*/ 731867 h 759411"/>
              <a:gd name="connsiteX5" fmla="*/ 375521 w 811137"/>
              <a:gd name="connsiteY5" fmla="*/ 757595 h 759411"/>
              <a:gd name="connsiteX6" fmla="*/ 811137 w 811137"/>
              <a:gd name="connsiteY6" fmla="*/ 594966 h 759411"/>
              <a:gd name="connsiteX0" fmla="*/ 775683 w 811137"/>
              <a:gd name="connsiteY0" fmla="*/ 146832 h 759671"/>
              <a:gd name="connsiteX1" fmla="*/ 588282 w 811137"/>
              <a:gd name="connsiteY1" fmla="*/ 3762 h 759671"/>
              <a:gd name="connsiteX2" fmla="*/ 59263 w 811137"/>
              <a:gd name="connsiteY2" fmla="*/ 320088 h 759671"/>
              <a:gd name="connsiteX3" fmla="*/ 56596 w 811137"/>
              <a:gd name="connsiteY3" fmla="*/ 631079 h 759671"/>
              <a:gd name="connsiteX4" fmla="*/ 0 w 811137"/>
              <a:gd name="connsiteY4" fmla="*/ 732127 h 759671"/>
              <a:gd name="connsiteX5" fmla="*/ 375521 w 811137"/>
              <a:gd name="connsiteY5" fmla="*/ 757855 h 759671"/>
              <a:gd name="connsiteX6" fmla="*/ 811137 w 811137"/>
              <a:gd name="connsiteY6" fmla="*/ 595226 h 759671"/>
              <a:gd name="connsiteX0" fmla="*/ 775683 w 811137"/>
              <a:gd name="connsiteY0" fmla="*/ 143132 h 755971"/>
              <a:gd name="connsiteX1" fmla="*/ 588282 w 811137"/>
              <a:gd name="connsiteY1" fmla="*/ 62 h 755971"/>
              <a:gd name="connsiteX2" fmla="*/ 59263 w 811137"/>
              <a:gd name="connsiteY2" fmla="*/ 316388 h 755971"/>
              <a:gd name="connsiteX3" fmla="*/ 56596 w 811137"/>
              <a:gd name="connsiteY3" fmla="*/ 627379 h 755971"/>
              <a:gd name="connsiteX4" fmla="*/ 0 w 811137"/>
              <a:gd name="connsiteY4" fmla="*/ 728427 h 755971"/>
              <a:gd name="connsiteX5" fmla="*/ 375521 w 811137"/>
              <a:gd name="connsiteY5" fmla="*/ 754155 h 755971"/>
              <a:gd name="connsiteX6" fmla="*/ 811137 w 811137"/>
              <a:gd name="connsiteY6" fmla="*/ 591526 h 755971"/>
              <a:gd name="connsiteX0" fmla="*/ 775683 w 811137"/>
              <a:gd name="connsiteY0" fmla="*/ 143690 h 756529"/>
              <a:gd name="connsiteX1" fmla="*/ 588282 w 811137"/>
              <a:gd name="connsiteY1" fmla="*/ 620 h 756529"/>
              <a:gd name="connsiteX2" fmla="*/ 59263 w 811137"/>
              <a:gd name="connsiteY2" fmla="*/ 316946 h 756529"/>
              <a:gd name="connsiteX3" fmla="*/ 56596 w 811137"/>
              <a:gd name="connsiteY3" fmla="*/ 627937 h 756529"/>
              <a:gd name="connsiteX4" fmla="*/ 0 w 811137"/>
              <a:gd name="connsiteY4" fmla="*/ 728985 h 756529"/>
              <a:gd name="connsiteX5" fmla="*/ 375521 w 811137"/>
              <a:gd name="connsiteY5" fmla="*/ 754713 h 756529"/>
              <a:gd name="connsiteX6" fmla="*/ 811137 w 811137"/>
              <a:gd name="connsiteY6" fmla="*/ 592084 h 756529"/>
              <a:gd name="connsiteX0" fmla="*/ 775683 w 811137"/>
              <a:gd name="connsiteY0" fmla="*/ 144363 h 757202"/>
              <a:gd name="connsiteX1" fmla="*/ 588282 w 811137"/>
              <a:gd name="connsiteY1" fmla="*/ 1293 h 757202"/>
              <a:gd name="connsiteX2" fmla="*/ 59263 w 811137"/>
              <a:gd name="connsiteY2" fmla="*/ 317619 h 757202"/>
              <a:gd name="connsiteX3" fmla="*/ 56596 w 811137"/>
              <a:gd name="connsiteY3" fmla="*/ 628610 h 757202"/>
              <a:gd name="connsiteX4" fmla="*/ 0 w 811137"/>
              <a:gd name="connsiteY4" fmla="*/ 729658 h 757202"/>
              <a:gd name="connsiteX5" fmla="*/ 375521 w 811137"/>
              <a:gd name="connsiteY5" fmla="*/ 755386 h 757202"/>
              <a:gd name="connsiteX6" fmla="*/ 811137 w 811137"/>
              <a:gd name="connsiteY6" fmla="*/ 592757 h 757202"/>
              <a:gd name="connsiteX0" fmla="*/ 775683 w 811137"/>
              <a:gd name="connsiteY0" fmla="*/ 145620 h 758459"/>
              <a:gd name="connsiteX1" fmla="*/ 588282 w 811137"/>
              <a:gd name="connsiteY1" fmla="*/ 2550 h 758459"/>
              <a:gd name="connsiteX2" fmla="*/ 59263 w 811137"/>
              <a:gd name="connsiteY2" fmla="*/ 318876 h 758459"/>
              <a:gd name="connsiteX3" fmla="*/ 56596 w 811137"/>
              <a:gd name="connsiteY3" fmla="*/ 629867 h 758459"/>
              <a:gd name="connsiteX4" fmla="*/ 0 w 811137"/>
              <a:gd name="connsiteY4" fmla="*/ 730915 h 758459"/>
              <a:gd name="connsiteX5" fmla="*/ 375521 w 811137"/>
              <a:gd name="connsiteY5" fmla="*/ 756643 h 758459"/>
              <a:gd name="connsiteX6" fmla="*/ 811137 w 811137"/>
              <a:gd name="connsiteY6" fmla="*/ 594014 h 758459"/>
              <a:gd name="connsiteX0" fmla="*/ 775683 w 811137"/>
              <a:gd name="connsiteY0" fmla="*/ 147658 h 760497"/>
              <a:gd name="connsiteX1" fmla="*/ 588282 w 811137"/>
              <a:gd name="connsiteY1" fmla="*/ 4588 h 760497"/>
              <a:gd name="connsiteX2" fmla="*/ 59263 w 811137"/>
              <a:gd name="connsiteY2" fmla="*/ 320914 h 760497"/>
              <a:gd name="connsiteX3" fmla="*/ 56596 w 811137"/>
              <a:gd name="connsiteY3" fmla="*/ 631905 h 760497"/>
              <a:gd name="connsiteX4" fmla="*/ 0 w 811137"/>
              <a:gd name="connsiteY4" fmla="*/ 732953 h 760497"/>
              <a:gd name="connsiteX5" fmla="*/ 375521 w 811137"/>
              <a:gd name="connsiteY5" fmla="*/ 758681 h 760497"/>
              <a:gd name="connsiteX6" fmla="*/ 811137 w 811137"/>
              <a:gd name="connsiteY6" fmla="*/ 596052 h 760497"/>
              <a:gd name="connsiteX0" fmla="*/ 775683 w 811137"/>
              <a:gd name="connsiteY0" fmla="*/ 148140 h 760979"/>
              <a:gd name="connsiteX1" fmla="*/ 588282 w 811137"/>
              <a:gd name="connsiteY1" fmla="*/ 5070 h 760979"/>
              <a:gd name="connsiteX2" fmla="*/ 59263 w 811137"/>
              <a:gd name="connsiteY2" fmla="*/ 321396 h 760979"/>
              <a:gd name="connsiteX3" fmla="*/ 56596 w 811137"/>
              <a:gd name="connsiteY3" fmla="*/ 632387 h 760979"/>
              <a:gd name="connsiteX4" fmla="*/ 0 w 811137"/>
              <a:gd name="connsiteY4" fmla="*/ 733435 h 760979"/>
              <a:gd name="connsiteX5" fmla="*/ 375521 w 811137"/>
              <a:gd name="connsiteY5" fmla="*/ 759163 h 760979"/>
              <a:gd name="connsiteX6" fmla="*/ 811137 w 811137"/>
              <a:gd name="connsiteY6" fmla="*/ 596534 h 760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137" h="760979">
                <a:moveTo>
                  <a:pt x="775683" y="148140"/>
                </a:moveTo>
                <a:cubicBezTo>
                  <a:pt x="762064" y="122193"/>
                  <a:pt x="722979" y="17335"/>
                  <a:pt x="588282" y="5070"/>
                </a:cubicBezTo>
                <a:cubicBezTo>
                  <a:pt x="465944" y="-6070"/>
                  <a:pt x="93839" y="-29505"/>
                  <a:pt x="59263" y="321396"/>
                </a:cubicBezTo>
                <a:cubicBezTo>
                  <a:pt x="43357" y="430362"/>
                  <a:pt x="56596" y="569046"/>
                  <a:pt x="56596" y="632387"/>
                </a:cubicBezTo>
                <a:cubicBezTo>
                  <a:pt x="57073" y="704110"/>
                  <a:pt x="0" y="733435"/>
                  <a:pt x="0" y="733435"/>
                </a:cubicBezTo>
                <a:cubicBezTo>
                  <a:pt x="133360" y="743770"/>
                  <a:pt x="261604" y="767731"/>
                  <a:pt x="375521" y="759163"/>
                </a:cubicBezTo>
                <a:cubicBezTo>
                  <a:pt x="474122" y="751747"/>
                  <a:pt x="716355" y="732274"/>
                  <a:pt x="811137" y="596534"/>
                </a:cubicBezTo>
              </a:path>
            </a:pathLst>
          </a:custGeom>
          <a:noFill/>
          <a:ln w="19050" cap="flat">
            <a:solidFill>
              <a:schemeClr val="tx1"/>
            </a:solid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6A9A420-EBC2-475A-B5F6-1915095B1E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81631" flipH="1">
            <a:off x="4128647" y="500208"/>
            <a:ext cx="5016912" cy="227181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66451 w 1286279"/>
              <a:gd name="connsiteY0" fmla="*/ 861647 h 861647"/>
              <a:gd name="connsiteX1" fmla="*/ 858856 w 1286279"/>
              <a:gd name="connsiteY1" fmla="*/ 791733 h 861647"/>
              <a:gd name="connsiteX2" fmla="*/ 1217662 w 1286279"/>
              <a:gd name="connsiteY2" fmla="*/ 618950 h 861647"/>
              <a:gd name="connsiteX3" fmla="*/ 1216615 w 1286279"/>
              <a:gd name="connsiteY3" fmla="*/ 181371 h 861647"/>
              <a:gd name="connsiteX4" fmla="*/ 497287 w 1286279"/>
              <a:gd name="connsiteY4" fmla="*/ 21065 h 861647"/>
              <a:gd name="connsiteX5" fmla="*/ 1905 w 1286279"/>
              <a:gd name="connsiteY5" fmla="*/ 582684 h 861647"/>
              <a:gd name="connsiteX6" fmla="*/ 583488 w 1286279"/>
              <a:gd name="connsiteY6" fmla="*/ 725820 h 861647"/>
              <a:gd name="connsiteX7" fmla="*/ 666451 w 1286279"/>
              <a:gd name="connsiteY7" fmla="*/ 861647 h 861647"/>
              <a:gd name="connsiteX0" fmla="*/ 676619 w 1296447"/>
              <a:gd name="connsiteY0" fmla="*/ 861647 h 861647"/>
              <a:gd name="connsiteX1" fmla="*/ 869024 w 1296447"/>
              <a:gd name="connsiteY1" fmla="*/ 791733 h 861647"/>
              <a:gd name="connsiteX2" fmla="*/ 1227830 w 1296447"/>
              <a:gd name="connsiteY2" fmla="*/ 618950 h 861647"/>
              <a:gd name="connsiteX3" fmla="*/ 1226783 w 1296447"/>
              <a:gd name="connsiteY3" fmla="*/ 181371 h 861647"/>
              <a:gd name="connsiteX4" fmla="*/ 507455 w 1296447"/>
              <a:gd name="connsiteY4" fmla="*/ 21065 h 861647"/>
              <a:gd name="connsiteX5" fmla="*/ 12073 w 1296447"/>
              <a:gd name="connsiteY5" fmla="*/ 582684 h 861647"/>
              <a:gd name="connsiteX6" fmla="*/ 593656 w 1296447"/>
              <a:gd name="connsiteY6" fmla="*/ 725820 h 861647"/>
              <a:gd name="connsiteX7" fmla="*/ 676619 w 1296447"/>
              <a:gd name="connsiteY7" fmla="*/ 861647 h 861647"/>
              <a:gd name="connsiteX0" fmla="*/ 679058 w 1298886"/>
              <a:gd name="connsiteY0" fmla="*/ 861647 h 861647"/>
              <a:gd name="connsiteX1" fmla="*/ 871463 w 1298886"/>
              <a:gd name="connsiteY1" fmla="*/ 791733 h 861647"/>
              <a:gd name="connsiteX2" fmla="*/ 1230269 w 1298886"/>
              <a:gd name="connsiteY2" fmla="*/ 618950 h 861647"/>
              <a:gd name="connsiteX3" fmla="*/ 1229222 w 1298886"/>
              <a:gd name="connsiteY3" fmla="*/ 181371 h 861647"/>
              <a:gd name="connsiteX4" fmla="*/ 509894 w 1298886"/>
              <a:gd name="connsiteY4" fmla="*/ 21065 h 861647"/>
              <a:gd name="connsiteX5" fmla="*/ 14512 w 1298886"/>
              <a:gd name="connsiteY5" fmla="*/ 582684 h 861647"/>
              <a:gd name="connsiteX6" fmla="*/ 596095 w 1298886"/>
              <a:gd name="connsiteY6" fmla="*/ 725820 h 861647"/>
              <a:gd name="connsiteX7" fmla="*/ 679058 w 1298886"/>
              <a:gd name="connsiteY7" fmla="*/ 861647 h 861647"/>
              <a:gd name="connsiteX0" fmla="*/ 679145 w 1305009"/>
              <a:gd name="connsiteY0" fmla="*/ 863804 h 863804"/>
              <a:gd name="connsiteX1" fmla="*/ 871550 w 1305009"/>
              <a:gd name="connsiteY1" fmla="*/ 793890 h 863804"/>
              <a:gd name="connsiteX2" fmla="*/ 1230356 w 1305009"/>
              <a:gd name="connsiteY2" fmla="*/ 621107 h 863804"/>
              <a:gd name="connsiteX3" fmla="*/ 1246771 w 1305009"/>
              <a:gd name="connsiteY3" fmla="*/ 172583 h 863804"/>
              <a:gd name="connsiteX4" fmla="*/ 509981 w 1305009"/>
              <a:gd name="connsiteY4" fmla="*/ 23222 h 863804"/>
              <a:gd name="connsiteX5" fmla="*/ 14599 w 1305009"/>
              <a:gd name="connsiteY5" fmla="*/ 584841 h 863804"/>
              <a:gd name="connsiteX6" fmla="*/ 596182 w 1305009"/>
              <a:gd name="connsiteY6" fmla="*/ 727977 h 863804"/>
              <a:gd name="connsiteX7" fmla="*/ 679145 w 1305009"/>
              <a:gd name="connsiteY7" fmla="*/ 863804 h 863804"/>
              <a:gd name="connsiteX0" fmla="*/ 679230 w 1311184"/>
              <a:gd name="connsiteY0" fmla="*/ 843802 h 843802"/>
              <a:gd name="connsiteX1" fmla="*/ 871635 w 1311184"/>
              <a:gd name="connsiteY1" fmla="*/ 773888 h 843802"/>
              <a:gd name="connsiteX2" fmla="*/ 1230441 w 1311184"/>
              <a:gd name="connsiteY2" fmla="*/ 601105 h 843802"/>
              <a:gd name="connsiteX3" fmla="*/ 1246856 w 1311184"/>
              <a:gd name="connsiteY3" fmla="*/ 152581 h 843802"/>
              <a:gd name="connsiteX4" fmla="*/ 507394 w 1311184"/>
              <a:gd name="connsiteY4" fmla="*/ 22407 h 843802"/>
              <a:gd name="connsiteX5" fmla="*/ 14684 w 1311184"/>
              <a:gd name="connsiteY5" fmla="*/ 564839 h 843802"/>
              <a:gd name="connsiteX6" fmla="*/ 596267 w 1311184"/>
              <a:gd name="connsiteY6" fmla="*/ 707975 h 843802"/>
              <a:gd name="connsiteX7" fmla="*/ 679230 w 1311184"/>
              <a:gd name="connsiteY7" fmla="*/ 843802 h 843802"/>
              <a:gd name="connsiteX0" fmla="*/ 680987 w 1312941"/>
              <a:gd name="connsiteY0" fmla="*/ 832452 h 832452"/>
              <a:gd name="connsiteX1" fmla="*/ 873392 w 1312941"/>
              <a:gd name="connsiteY1" fmla="*/ 762538 h 832452"/>
              <a:gd name="connsiteX2" fmla="*/ 1232198 w 1312941"/>
              <a:gd name="connsiteY2" fmla="*/ 589755 h 832452"/>
              <a:gd name="connsiteX3" fmla="*/ 1248613 w 1312941"/>
              <a:gd name="connsiteY3" fmla="*/ 141231 h 832452"/>
              <a:gd name="connsiteX4" fmla="*/ 509151 w 1312941"/>
              <a:gd name="connsiteY4" fmla="*/ 11057 h 832452"/>
              <a:gd name="connsiteX5" fmla="*/ 16441 w 1312941"/>
              <a:gd name="connsiteY5" fmla="*/ 553489 h 832452"/>
              <a:gd name="connsiteX6" fmla="*/ 598024 w 1312941"/>
              <a:gd name="connsiteY6" fmla="*/ 696625 h 832452"/>
              <a:gd name="connsiteX7" fmla="*/ 680987 w 1312941"/>
              <a:gd name="connsiteY7" fmla="*/ 832452 h 832452"/>
              <a:gd name="connsiteX0" fmla="*/ 682950 w 1314904"/>
              <a:gd name="connsiteY0" fmla="*/ 830411 h 830411"/>
              <a:gd name="connsiteX1" fmla="*/ 875355 w 1314904"/>
              <a:gd name="connsiteY1" fmla="*/ 760497 h 830411"/>
              <a:gd name="connsiteX2" fmla="*/ 1234161 w 1314904"/>
              <a:gd name="connsiteY2" fmla="*/ 587714 h 830411"/>
              <a:gd name="connsiteX3" fmla="*/ 1250576 w 1314904"/>
              <a:gd name="connsiteY3" fmla="*/ 139190 h 830411"/>
              <a:gd name="connsiteX4" fmla="*/ 511114 w 1314904"/>
              <a:gd name="connsiteY4" fmla="*/ 9016 h 830411"/>
              <a:gd name="connsiteX5" fmla="*/ 18404 w 1314904"/>
              <a:gd name="connsiteY5" fmla="*/ 551448 h 830411"/>
              <a:gd name="connsiteX6" fmla="*/ 599987 w 1314904"/>
              <a:gd name="connsiteY6" fmla="*/ 694584 h 830411"/>
              <a:gd name="connsiteX7" fmla="*/ 682950 w 1314904"/>
              <a:gd name="connsiteY7" fmla="*/ 830411 h 830411"/>
              <a:gd name="connsiteX0" fmla="*/ 683968 w 1317367"/>
              <a:gd name="connsiteY0" fmla="*/ 798885 h 798885"/>
              <a:gd name="connsiteX1" fmla="*/ 876373 w 1317367"/>
              <a:gd name="connsiteY1" fmla="*/ 728971 h 798885"/>
              <a:gd name="connsiteX2" fmla="*/ 1235179 w 1317367"/>
              <a:gd name="connsiteY2" fmla="*/ 556188 h 798885"/>
              <a:gd name="connsiteX3" fmla="*/ 1251594 w 1317367"/>
              <a:gd name="connsiteY3" fmla="*/ 107664 h 798885"/>
              <a:gd name="connsiteX4" fmla="*/ 492226 w 1317367"/>
              <a:gd name="connsiteY4" fmla="*/ 12344 h 798885"/>
              <a:gd name="connsiteX5" fmla="*/ 19422 w 1317367"/>
              <a:gd name="connsiteY5" fmla="*/ 519922 h 798885"/>
              <a:gd name="connsiteX6" fmla="*/ 601005 w 1317367"/>
              <a:gd name="connsiteY6" fmla="*/ 663058 h 798885"/>
              <a:gd name="connsiteX7" fmla="*/ 683968 w 1317367"/>
              <a:gd name="connsiteY7" fmla="*/ 798885 h 798885"/>
              <a:gd name="connsiteX0" fmla="*/ 686384 w 1319783"/>
              <a:gd name="connsiteY0" fmla="*/ 802389 h 802389"/>
              <a:gd name="connsiteX1" fmla="*/ 878789 w 1319783"/>
              <a:gd name="connsiteY1" fmla="*/ 732475 h 802389"/>
              <a:gd name="connsiteX2" fmla="*/ 1237595 w 1319783"/>
              <a:gd name="connsiteY2" fmla="*/ 559692 h 802389"/>
              <a:gd name="connsiteX3" fmla="*/ 1254010 w 1319783"/>
              <a:gd name="connsiteY3" fmla="*/ 111168 h 802389"/>
              <a:gd name="connsiteX4" fmla="*/ 494642 w 1319783"/>
              <a:gd name="connsiteY4" fmla="*/ 15848 h 802389"/>
              <a:gd name="connsiteX5" fmla="*/ 21838 w 1319783"/>
              <a:gd name="connsiteY5" fmla="*/ 523426 h 802389"/>
              <a:gd name="connsiteX6" fmla="*/ 603421 w 1319783"/>
              <a:gd name="connsiteY6" fmla="*/ 666562 h 802389"/>
              <a:gd name="connsiteX7" fmla="*/ 686384 w 1319783"/>
              <a:gd name="connsiteY7" fmla="*/ 802389 h 802389"/>
              <a:gd name="connsiteX0" fmla="*/ 702121 w 1335520"/>
              <a:gd name="connsiteY0" fmla="*/ 811669 h 811669"/>
              <a:gd name="connsiteX1" fmla="*/ 894526 w 1335520"/>
              <a:gd name="connsiteY1" fmla="*/ 741755 h 811669"/>
              <a:gd name="connsiteX2" fmla="*/ 1253332 w 1335520"/>
              <a:gd name="connsiteY2" fmla="*/ 568972 h 811669"/>
              <a:gd name="connsiteX3" fmla="*/ 1269747 w 1335520"/>
              <a:gd name="connsiteY3" fmla="*/ 120448 h 811669"/>
              <a:gd name="connsiteX4" fmla="*/ 510379 w 1335520"/>
              <a:gd name="connsiteY4" fmla="*/ 25128 h 811669"/>
              <a:gd name="connsiteX5" fmla="*/ 14706 w 1335520"/>
              <a:gd name="connsiteY5" fmla="*/ 506178 h 811669"/>
              <a:gd name="connsiteX6" fmla="*/ 619158 w 1335520"/>
              <a:gd name="connsiteY6" fmla="*/ 675842 h 811669"/>
              <a:gd name="connsiteX7" fmla="*/ 702121 w 1335520"/>
              <a:gd name="connsiteY7" fmla="*/ 811669 h 811669"/>
              <a:gd name="connsiteX0" fmla="*/ 706485 w 1339884"/>
              <a:gd name="connsiteY0" fmla="*/ 811669 h 811669"/>
              <a:gd name="connsiteX1" fmla="*/ 898890 w 1339884"/>
              <a:gd name="connsiteY1" fmla="*/ 741755 h 811669"/>
              <a:gd name="connsiteX2" fmla="*/ 1257696 w 1339884"/>
              <a:gd name="connsiteY2" fmla="*/ 568972 h 811669"/>
              <a:gd name="connsiteX3" fmla="*/ 1274111 w 1339884"/>
              <a:gd name="connsiteY3" fmla="*/ 120448 h 811669"/>
              <a:gd name="connsiteX4" fmla="*/ 514743 w 1339884"/>
              <a:gd name="connsiteY4" fmla="*/ 25128 h 811669"/>
              <a:gd name="connsiteX5" fmla="*/ 19070 w 1339884"/>
              <a:gd name="connsiteY5" fmla="*/ 506178 h 811669"/>
              <a:gd name="connsiteX6" fmla="*/ 623522 w 1339884"/>
              <a:gd name="connsiteY6" fmla="*/ 675842 h 811669"/>
              <a:gd name="connsiteX7" fmla="*/ 706485 w 1339884"/>
              <a:gd name="connsiteY7" fmla="*/ 811669 h 811669"/>
              <a:gd name="connsiteX0" fmla="*/ 706273 w 1339672"/>
              <a:gd name="connsiteY0" fmla="*/ 799317 h 799317"/>
              <a:gd name="connsiteX1" fmla="*/ 898678 w 1339672"/>
              <a:gd name="connsiteY1" fmla="*/ 729403 h 799317"/>
              <a:gd name="connsiteX2" fmla="*/ 1257484 w 1339672"/>
              <a:gd name="connsiteY2" fmla="*/ 556620 h 799317"/>
              <a:gd name="connsiteX3" fmla="*/ 1273899 w 1339672"/>
              <a:gd name="connsiteY3" fmla="*/ 108096 h 799317"/>
              <a:gd name="connsiteX4" fmla="*/ 514531 w 1339672"/>
              <a:gd name="connsiteY4" fmla="*/ 12776 h 799317"/>
              <a:gd name="connsiteX5" fmla="*/ 18858 w 1339672"/>
              <a:gd name="connsiteY5" fmla="*/ 493826 h 799317"/>
              <a:gd name="connsiteX6" fmla="*/ 623310 w 1339672"/>
              <a:gd name="connsiteY6" fmla="*/ 663490 h 799317"/>
              <a:gd name="connsiteX7" fmla="*/ 706273 w 1339672"/>
              <a:gd name="connsiteY7" fmla="*/ 799317 h 799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9672" h="799317">
                <a:moveTo>
                  <a:pt x="706273" y="799317"/>
                </a:moveTo>
                <a:cubicBezTo>
                  <a:pt x="789712" y="787887"/>
                  <a:pt x="857339" y="727879"/>
                  <a:pt x="898678" y="729403"/>
                </a:cubicBezTo>
                <a:cubicBezTo>
                  <a:pt x="967829" y="732070"/>
                  <a:pt x="1194947" y="660171"/>
                  <a:pt x="1257484" y="556620"/>
                </a:cubicBezTo>
                <a:cubicBezTo>
                  <a:pt x="1320021" y="453069"/>
                  <a:pt x="1397724" y="198737"/>
                  <a:pt x="1273899" y="108096"/>
                </a:cubicBezTo>
                <a:cubicBezTo>
                  <a:pt x="1150074" y="17455"/>
                  <a:pt x="717904" y="-22581"/>
                  <a:pt x="514531" y="12776"/>
                </a:cubicBezTo>
                <a:cubicBezTo>
                  <a:pt x="311158" y="48133"/>
                  <a:pt x="-91680" y="17349"/>
                  <a:pt x="18858" y="493826"/>
                </a:cubicBezTo>
                <a:cubicBezTo>
                  <a:pt x="48481" y="635749"/>
                  <a:pt x="581495" y="654822"/>
                  <a:pt x="623310" y="663490"/>
                </a:cubicBezTo>
                <a:cubicBezTo>
                  <a:pt x="804761" y="700161"/>
                  <a:pt x="706273" y="799317"/>
                  <a:pt x="706273" y="799317"/>
                </a:cubicBezTo>
                <a:close/>
              </a:path>
            </a:pathLst>
          </a:custGeom>
          <a:solidFill>
            <a:schemeClr val="bg2">
              <a:lumMod val="90000"/>
            </a:schemeClr>
          </a:solidFill>
          <a:ln w="19050"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23E32A87-27EB-4E8C-A286-AC27F2A142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81631" flipH="1">
            <a:off x="4086067" y="493484"/>
            <a:ext cx="5016912" cy="227181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66451 w 1286279"/>
              <a:gd name="connsiteY0" fmla="*/ 861647 h 861647"/>
              <a:gd name="connsiteX1" fmla="*/ 858856 w 1286279"/>
              <a:gd name="connsiteY1" fmla="*/ 791733 h 861647"/>
              <a:gd name="connsiteX2" fmla="*/ 1217662 w 1286279"/>
              <a:gd name="connsiteY2" fmla="*/ 618950 h 861647"/>
              <a:gd name="connsiteX3" fmla="*/ 1216615 w 1286279"/>
              <a:gd name="connsiteY3" fmla="*/ 181371 h 861647"/>
              <a:gd name="connsiteX4" fmla="*/ 497287 w 1286279"/>
              <a:gd name="connsiteY4" fmla="*/ 21065 h 861647"/>
              <a:gd name="connsiteX5" fmla="*/ 1905 w 1286279"/>
              <a:gd name="connsiteY5" fmla="*/ 582684 h 861647"/>
              <a:gd name="connsiteX6" fmla="*/ 583488 w 1286279"/>
              <a:gd name="connsiteY6" fmla="*/ 725820 h 861647"/>
              <a:gd name="connsiteX7" fmla="*/ 666451 w 1286279"/>
              <a:gd name="connsiteY7" fmla="*/ 861647 h 861647"/>
              <a:gd name="connsiteX0" fmla="*/ 676619 w 1296447"/>
              <a:gd name="connsiteY0" fmla="*/ 861647 h 861647"/>
              <a:gd name="connsiteX1" fmla="*/ 869024 w 1296447"/>
              <a:gd name="connsiteY1" fmla="*/ 791733 h 861647"/>
              <a:gd name="connsiteX2" fmla="*/ 1227830 w 1296447"/>
              <a:gd name="connsiteY2" fmla="*/ 618950 h 861647"/>
              <a:gd name="connsiteX3" fmla="*/ 1226783 w 1296447"/>
              <a:gd name="connsiteY3" fmla="*/ 181371 h 861647"/>
              <a:gd name="connsiteX4" fmla="*/ 507455 w 1296447"/>
              <a:gd name="connsiteY4" fmla="*/ 21065 h 861647"/>
              <a:gd name="connsiteX5" fmla="*/ 12073 w 1296447"/>
              <a:gd name="connsiteY5" fmla="*/ 582684 h 861647"/>
              <a:gd name="connsiteX6" fmla="*/ 593656 w 1296447"/>
              <a:gd name="connsiteY6" fmla="*/ 725820 h 861647"/>
              <a:gd name="connsiteX7" fmla="*/ 676619 w 1296447"/>
              <a:gd name="connsiteY7" fmla="*/ 861647 h 861647"/>
              <a:gd name="connsiteX0" fmla="*/ 679058 w 1298886"/>
              <a:gd name="connsiteY0" fmla="*/ 861647 h 861647"/>
              <a:gd name="connsiteX1" fmla="*/ 871463 w 1298886"/>
              <a:gd name="connsiteY1" fmla="*/ 791733 h 861647"/>
              <a:gd name="connsiteX2" fmla="*/ 1230269 w 1298886"/>
              <a:gd name="connsiteY2" fmla="*/ 618950 h 861647"/>
              <a:gd name="connsiteX3" fmla="*/ 1229222 w 1298886"/>
              <a:gd name="connsiteY3" fmla="*/ 181371 h 861647"/>
              <a:gd name="connsiteX4" fmla="*/ 509894 w 1298886"/>
              <a:gd name="connsiteY4" fmla="*/ 21065 h 861647"/>
              <a:gd name="connsiteX5" fmla="*/ 14512 w 1298886"/>
              <a:gd name="connsiteY5" fmla="*/ 582684 h 861647"/>
              <a:gd name="connsiteX6" fmla="*/ 596095 w 1298886"/>
              <a:gd name="connsiteY6" fmla="*/ 725820 h 861647"/>
              <a:gd name="connsiteX7" fmla="*/ 679058 w 1298886"/>
              <a:gd name="connsiteY7" fmla="*/ 861647 h 861647"/>
              <a:gd name="connsiteX0" fmla="*/ 679145 w 1305009"/>
              <a:gd name="connsiteY0" fmla="*/ 863804 h 863804"/>
              <a:gd name="connsiteX1" fmla="*/ 871550 w 1305009"/>
              <a:gd name="connsiteY1" fmla="*/ 793890 h 863804"/>
              <a:gd name="connsiteX2" fmla="*/ 1230356 w 1305009"/>
              <a:gd name="connsiteY2" fmla="*/ 621107 h 863804"/>
              <a:gd name="connsiteX3" fmla="*/ 1246771 w 1305009"/>
              <a:gd name="connsiteY3" fmla="*/ 172583 h 863804"/>
              <a:gd name="connsiteX4" fmla="*/ 509981 w 1305009"/>
              <a:gd name="connsiteY4" fmla="*/ 23222 h 863804"/>
              <a:gd name="connsiteX5" fmla="*/ 14599 w 1305009"/>
              <a:gd name="connsiteY5" fmla="*/ 584841 h 863804"/>
              <a:gd name="connsiteX6" fmla="*/ 596182 w 1305009"/>
              <a:gd name="connsiteY6" fmla="*/ 727977 h 863804"/>
              <a:gd name="connsiteX7" fmla="*/ 679145 w 1305009"/>
              <a:gd name="connsiteY7" fmla="*/ 863804 h 863804"/>
              <a:gd name="connsiteX0" fmla="*/ 679230 w 1311184"/>
              <a:gd name="connsiteY0" fmla="*/ 843802 h 843802"/>
              <a:gd name="connsiteX1" fmla="*/ 871635 w 1311184"/>
              <a:gd name="connsiteY1" fmla="*/ 773888 h 843802"/>
              <a:gd name="connsiteX2" fmla="*/ 1230441 w 1311184"/>
              <a:gd name="connsiteY2" fmla="*/ 601105 h 843802"/>
              <a:gd name="connsiteX3" fmla="*/ 1246856 w 1311184"/>
              <a:gd name="connsiteY3" fmla="*/ 152581 h 843802"/>
              <a:gd name="connsiteX4" fmla="*/ 507394 w 1311184"/>
              <a:gd name="connsiteY4" fmla="*/ 22407 h 843802"/>
              <a:gd name="connsiteX5" fmla="*/ 14684 w 1311184"/>
              <a:gd name="connsiteY5" fmla="*/ 564839 h 843802"/>
              <a:gd name="connsiteX6" fmla="*/ 596267 w 1311184"/>
              <a:gd name="connsiteY6" fmla="*/ 707975 h 843802"/>
              <a:gd name="connsiteX7" fmla="*/ 679230 w 1311184"/>
              <a:gd name="connsiteY7" fmla="*/ 843802 h 843802"/>
              <a:gd name="connsiteX0" fmla="*/ 680987 w 1312941"/>
              <a:gd name="connsiteY0" fmla="*/ 832452 h 832452"/>
              <a:gd name="connsiteX1" fmla="*/ 873392 w 1312941"/>
              <a:gd name="connsiteY1" fmla="*/ 762538 h 832452"/>
              <a:gd name="connsiteX2" fmla="*/ 1232198 w 1312941"/>
              <a:gd name="connsiteY2" fmla="*/ 589755 h 832452"/>
              <a:gd name="connsiteX3" fmla="*/ 1248613 w 1312941"/>
              <a:gd name="connsiteY3" fmla="*/ 141231 h 832452"/>
              <a:gd name="connsiteX4" fmla="*/ 509151 w 1312941"/>
              <a:gd name="connsiteY4" fmla="*/ 11057 h 832452"/>
              <a:gd name="connsiteX5" fmla="*/ 16441 w 1312941"/>
              <a:gd name="connsiteY5" fmla="*/ 553489 h 832452"/>
              <a:gd name="connsiteX6" fmla="*/ 598024 w 1312941"/>
              <a:gd name="connsiteY6" fmla="*/ 696625 h 832452"/>
              <a:gd name="connsiteX7" fmla="*/ 680987 w 1312941"/>
              <a:gd name="connsiteY7" fmla="*/ 832452 h 832452"/>
              <a:gd name="connsiteX0" fmla="*/ 682950 w 1314904"/>
              <a:gd name="connsiteY0" fmla="*/ 830411 h 830411"/>
              <a:gd name="connsiteX1" fmla="*/ 875355 w 1314904"/>
              <a:gd name="connsiteY1" fmla="*/ 760497 h 830411"/>
              <a:gd name="connsiteX2" fmla="*/ 1234161 w 1314904"/>
              <a:gd name="connsiteY2" fmla="*/ 587714 h 830411"/>
              <a:gd name="connsiteX3" fmla="*/ 1250576 w 1314904"/>
              <a:gd name="connsiteY3" fmla="*/ 139190 h 830411"/>
              <a:gd name="connsiteX4" fmla="*/ 511114 w 1314904"/>
              <a:gd name="connsiteY4" fmla="*/ 9016 h 830411"/>
              <a:gd name="connsiteX5" fmla="*/ 18404 w 1314904"/>
              <a:gd name="connsiteY5" fmla="*/ 551448 h 830411"/>
              <a:gd name="connsiteX6" fmla="*/ 599987 w 1314904"/>
              <a:gd name="connsiteY6" fmla="*/ 694584 h 830411"/>
              <a:gd name="connsiteX7" fmla="*/ 682950 w 1314904"/>
              <a:gd name="connsiteY7" fmla="*/ 830411 h 830411"/>
              <a:gd name="connsiteX0" fmla="*/ 683968 w 1317367"/>
              <a:gd name="connsiteY0" fmla="*/ 798885 h 798885"/>
              <a:gd name="connsiteX1" fmla="*/ 876373 w 1317367"/>
              <a:gd name="connsiteY1" fmla="*/ 728971 h 798885"/>
              <a:gd name="connsiteX2" fmla="*/ 1235179 w 1317367"/>
              <a:gd name="connsiteY2" fmla="*/ 556188 h 798885"/>
              <a:gd name="connsiteX3" fmla="*/ 1251594 w 1317367"/>
              <a:gd name="connsiteY3" fmla="*/ 107664 h 798885"/>
              <a:gd name="connsiteX4" fmla="*/ 492226 w 1317367"/>
              <a:gd name="connsiteY4" fmla="*/ 12344 h 798885"/>
              <a:gd name="connsiteX5" fmla="*/ 19422 w 1317367"/>
              <a:gd name="connsiteY5" fmla="*/ 519922 h 798885"/>
              <a:gd name="connsiteX6" fmla="*/ 601005 w 1317367"/>
              <a:gd name="connsiteY6" fmla="*/ 663058 h 798885"/>
              <a:gd name="connsiteX7" fmla="*/ 683968 w 1317367"/>
              <a:gd name="connsiteY7" fmla="*/ 798885 h 798885"/>
              <a:gd name="connsiteX0" fmla="*/ 686384 w 1319783"/>
              <a:gd name="connsiteY0" fmla="*/ 802389 h 802389"/>
              <a:gd name="connsiteX1" fmla="*/ 878789 w 1319783"/>
              <a:gd name="connsiteY1" fmla="*/ 732475 h 802389"/>
              <a:gd name="connsiteX2" fmla="*/ 1237595 w 1319783"/>
              <a:gd name="connsiteY2" fmla="*/ 559692 h 802389"/>
              <a:gd name="connsiteX3" fmla="*/ 1254010 w 1319783"/>
              <a:gd name="connsiteY3" fmla="*/ 111168 h 802389"/>
              <a:gd name="connsiteX4" fmla="*/ 494642 w 1319783"/>
              <a:gd name="connsiteY4" fmla="*/ 15848 h 802389"/>
              <a:gd name="connsiteX5" fmla="*/ 21838 w 1319783"/>
              <a:gd name="connsiteY5" fmla="*/ 523426 h 802389"/>
              <a:gd name="connsiteX6" fmla="*/ 603421 w 1319783"/>
              <a:gd name="connsiteY6" fmla="*/ 666562 h 802389"/>
              <a:gd name="connsiteX7" fmla="*/ 686384 w 1319783"/>
              <a:gd name="connsiteY7" fmla="*/ 802389 h 802389"/>
              <a:gd name="connsiteX0" fmla="*/ 702121 w 1335520"/>
              <a:gd name="connsiteY0" fmla="*/ 811669 h 811669"/>
              <a:gd name="connsiteX1" fmla="*/ 894526 w 1335520"/>
              <a:gd name="connsiteY1" fmla="*/ 741755 h 811669"/>
              <a:gd name="connsiteX2" fmla="*/ 1253332 w 1335520"/>
              <a:gd name="connsiteY2" fmla="*/ 568972 h 811669"/>
              <a:gd name="connsiteX3" fmla="*/ 1269747 w 1335520"/>
              <a:gd name="connsiteY3" fmla="*/ 120448 h 811669"/>
              <a:gd name="connsiteX4" fmla="*/ 510379 w 1335520"/>
              <a:gd name="connsiteY4" fmla="*/ 25128 h 811669"/>
              <a:gd name="connsiteX5" fmla="*/ 14706 w 1335520"/>
              <a:gd name="connsiteY5" fmla="*/ 506178 h 811669"/>
              <a:gd name="connsiteX6" fmla="*/ 619158 w 1335520"/>
              <a:gd name="connsiteY6" fmla="*/ 675842 h 811669"/>
              <a:gd name="connsiteX7" fmla="*/ 702121 w 1335520"/>
              <a:gd name="connsiteY7" fmla="*/ 811669 h 811669"/>
              <a:gd name="connsiteX0" fmla="*/ 706485 w 1339884"/>
              <a:gd name="connsiteY0" fmla="*/ 811669 h 811669"/>
              <a:gd name="connsiteX1" fmla="*/ 898890 w 1339884"/>
              <a:gd name="connsiteY1" fmla="*/ 741755 h 811669"/>
              <a:gd name="connsiteX2" fmla="*/ 1257696 w 1339884"/>
              <a:gd name="connsiteY2" fmla="*/ 568972 h 811669"/>
              <a:gd name="connsiteX3" fmla="*/ 1274111 w 1339884"/>
              <a:gd name="connsiteY3" fmla="*/ 120448 h 811669"/>
              <a:gd name="connsiteX4" fmla="*/ 514743 w 1339884"/>
              <a:gd name="connsiteY4" fmla="*/ 25128 h 811669"/>
              <a:gd name="connsiteX5" fmla="*/ 19070 w 1339884"/>
              <a:gd name="connsiteY5" fmla="*/ 506178 h 811669"/>
              <a:gd name="connsiteX6" fmla="*/ 623522 w 1339884"/>
              <a:gd name="connsiteY6" fmla="*/ 675842 h 811669"/>
              <a:gd name="connsiteX7" fmla="*/ 706485 w 1339884"/>
              <a:gd name="connsiteY7" fmla="*/ 811669 h 811669"/>
              <a:gd name="connsiteX0" fmla="*/ 706273 w 1339672"/>
              <a:gd name="connsiteY0" fmla="*/ 799317 h 799317"/>
              <a:gd name="connsiteX1" fmla="*/ 898678 w 1339672"/>
              <a:gd name="connsiteY1" fmla="*/ 729403 h 799317"/>
              <a:gd name="connsiteX2" fmla="*/ 1257484 w 1339672"/>
              <a:gd name="connsiteY2" fmla="*/ 556620 h 799317"/>
              <a:gd name="connsiteX3" fmla="*/ 1273899 w 1339672"/>
              <a:gd name="connsiteY3" fmla="*/ 108096 h 799317"/>
              <a:gd name="connsiteX4" fmla="*/ 514531 w 1339672"/>
              <a:gd name="connsiteY4" fmla="*/ 12776 h 799317"/>
              <a:gd name="connsiteX5" fmla="*/ 18858 w 1339672"/>
              <a:gd name="connsiteY5" fmla="*/ 493826 h 799317"/>
              <a:gd name="connsiteX6" fmla="*/ 623310 w 1339672"/>
              <a:gd name="connsiteY6" fmla="*/ 663490 h 799317"/>
              <a:gd name="connsiteX7" fmla="*/ 706273 w 1339672"/>
              <a:gd name="connsiteY7" fmla="*/ 799317 h 799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9672" h="799317">
                <a:moveTo>
                  <a:pt x="706273" y="799317"/>
                </a:moveTo>
                <a:cubicBezTo>
                  <a:pt x="789712" y="787887"/>
                  <a:pt x="857339" y="727879"/>
                  <a:pt x="898678" y="729403"/>
                </a:cubicBezTo>
                <a:cubicBezTo>
                  <a:pt x="967829" y="732070"/>
                  <a:pt x="1194947" y="660171"/>
                  <a:pt x="1257484" y="556620"/>
                </a:cubicBezTo>
                <a:cubicBezTo>
                  <a:pt x="1320021" y="453069"/>
                  <a:pt x="1397724" y="198737"/>
                  <a:pt x="1273899" y="108096"/>
                </a:cubicBezTo>
                <a:cubicBezTo>
                  <a:pt x="1150074" y="17455"/>
                  <a:pt x="717904" y="-22581"/>
                  <a:pt x="514531" y="12776"/>
                </a:cubicBezTo>
                <a:cubicBezTo>
                  <a:pt x="311158" y="48133"/>
                  <a:pt x="-91680" y="17349"/>
                  <a:pt x="18858" y="493826"/>
                </a:cubicBezTo>
                <a:cubicBezTo>
                  <a:pt x="48481" y="635749"/>
                  <a:pt x="581495" y="654822"/>
                  <a:pt x="623310" y="663490"/>
                </a:cubicBezTo>
                <a:cubicBezTo>
                  <a:pt x="804761" y="700161"/>
                  <a:pt x="706273" y="799317"/>
                  <a:pt x="706273" y="799317"/>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6887C019-2DCE-EFB1-BC19-1B71DB4FDBA7}"/>
              </a:ext>
            </a:extLst>
          </p:cNvPr>
          <p:cNvSpPr>
            <a:spLocks noGrp="1"/>
          </p:cNvSpPr>
          <p:nvPr>
            <p:ph type="title"/>
          </p:nvPr>
        </p:nvSpPr>
        <p:spPr>
          <a:xfrm>
            <a:off x="4272282" y="860609"/>
            <a:ext cx="4621687" cy="1258293"/>
          </a:xfrm>
        </p:spPr>
        <p:txBody>
          <a:bodyPr vert="horz" lIns="91440" tIns="45720" rIns="91440" bIns="45720" rtlCol="0">
            <a:normAutofit/>
          </a:bodyPr>
          <a:lstStyle/>
          <a:p>
            <a:pPr algn="ctr"/>
            <a:r>
              <a:rPr lang="en-US" dirty="0"/>
              <a:t>Tt rockstars</a:t>
            </a:r>
          </a:p>
        </p:txBody>
      </p:sp>
      <p:sp>
        <p:nvSpPr>
          <p:cNvPr id="3" name="Content Placeholder 2">
            <a:extLst>
              <a:ext uri="{FF2B5EF4-FFF2-40B4-BE49-F238E27FC236}">
                <a16:creationId xmlns:a16="http://schemas.microsoft.com/office/drawing/2014/main" id="{985E166C-0EFB-0F53-194D-BDED84B61675}"/>
              </a:ext>
            </a:extLst>
          </p:cNvPr>
          <p:cNvSpPr>
            <a:spLocks noGrp="1"/>
          </p:cNvSpPr>
          <p:nvPr>
            <p:ph idx="1"/>
          </p:nvPr>
        </p:nvSpPr>
        <p:spPr>
          <a:xfrm>
            <a:off x="7457702" y="2265829"/>
            <a:ext cx="4236001" cy="3501011"/>
          </a:xfrm>
        </p:spPr>
        <p:txBody>
          <a:bodyPr vert="horz" lIns="91440" tIns="45720" rIns="91440" bIns="45720" rtlCol="0" anchor="ctr">
            <a:normAutofit/>
          </a:bodyPr>
          <a:lstStyle/>
          <a:p>
            <a:pPr algn="ctr"/>
            <a:r>
              <a:rPr lang="en-US" dirty="0"/>
              <a:t>All children have a login for this – we will </a:t>
            </a:r>
            <a:r>
              <a:rPr lang="en-US" dirty="0" err="1"/>
              <a:t>practise</a:t>
            </a:r>
            <a:r>
              <a:rPr lang="en-US" dirty="0"/>
              <a:t> in school but please </a:t>
            </a:r>
            <a:r>
              <a:rPr lang="en-US" dirty="0" err="1" smtClean="0"/>
              <a:t>practise</a:t>
            </a:r>
            <a:r>
              <a:rPr lang="en-US" dirty="0" smtClean="0"/>
              <a:t> </a:t>
            </a:r>
            <a:r>
              <a:rPr lang="en-US" dirty="0"/>
              <a:t>these at home as well!</a:t>
            </a:r>
          </a:p>
        </p:txBody>
      </p:sp>
    </p:spTree>
    <p:extLst>
      <p:ext uri="{BB962C8B-B14F-4D97-AF65-F5344CB8AC3E}">
        <p14:creationId xmlns:p14="http://schemas.microsoft.com/office/powerpoint/2010/main" val="383041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2FD9A-27DC-D824-7935-C5AD02D92D61}"/>
              </a:ext>
            </a:extLst>
          </p:cNvPr>
          <p:cNvSpPr>
            <a:spLocks noGrp="1"/>
          </p:cNvSpPr>
          <p:nvPr>
            <p:ph type="title"/>
          </p:nvPr>
        </p:nvSpPr>
        <p:spPr>
          <a:xfrm>
            <a:off x="541752" y="209866"/>
            <a:ext cx="10333075" cy="1414131"/>
          </a:xfrm>
        </p:spPr>
        <p:txBody>
          <a:bodyPr/>
          <a:lstStyle/>
          <a:p>
            <a:r>
              <a:rPr lang="en-GB" dirty="0"/>
              <a:t>Subject overview for this year</a:t>
            </a:r>
          </a:p>
        </p:txBody>
      </p:sp>
      <p:sp>
        <p:nvSpPr>
          <p:cNvPr id="3" name="Content Placeholder 2">
            <a:extLst>
              <a:ext uri="{FF2B5EF4-FFF2-40B4-BE49-F238E27FC236}">
                <a16:creationId xmlns:a16="http://schemas.microsoft.com/office/drawing/2014/main" id="{5121758B-8BC3-2C14-7D82-B6E7BFD02DB2}"/>
              </a:ext>
            </a:extLst>
          </p:cNvPr>
          <p:cNvSpPr>
            <a:spLocks noGrp="1"/>
          </p:cNvSpPr>
          <p:nvPr>
            <p:ph idx="1"/>
          </p:nvPr>
        </p:nvSpPr>
        <p:spPr>
          <a:xfrm>
            <a:off x="683269" y="1426028"/>
            <a:ext cx="10790274" cy="4360363"/>
          </a:xfrm>
        </p:spPr>
        <p:txBody>
          <a:bodyPr>
            <a:normAutofit fontScale="70000" lnSpcReduction="20000"/>
          </a:bodyPr>
          <a:lstStyle/>
          <a:p>
            <a:r>
              <a:rPr lang="en-GB" dirty="0"/>
              <a:t>English – The Lion, the Witch and the Wardrobe; The Christmas Truce; David Attenborough; The Highwayman (poem); Fantastic Flying Books of Mr Norris; Screen Time; Cosmic; The Most Dangerous Animal in the World; Explorer; Scott of the Antarctic</a:t>
            </a:r>
          </a:p>
          <a:p>
            <a:r>
              <a:rPr lang="en-GB" dirty="0"/>
              <a:t>Science – Space; Materials; Circle of Life; Let’s Get Moving; Growing up and Growing Old</a:t>
            </a:r>
          </a:p>
          <a:p>
            <a:r>
              <a:rPr lang="en-GB" dirty="0"/>
              <a:t>History – Anglo-Saxons; Vikings; Journeys</a:t>
            </a:r>
          </a:p>
          <a:p>
            <a:r>
              <a:rPr lang="en-GB" dirty="0"/>
              <a:t>Geography – Americas; Alpine region study; Journeys</a:t>
            </a:r>
          </a:p>
          <a:p>
            <a:r>
              <a:rPr lang="en-GB" dirty="0"/>
              <a:t>Art – Collage; Sculpture</a:t>
            </a:r>
          </a:p>
          <a:p>
            <a:r>
              <a:rPr lang="en-GB" dirty="0"/>
              <a:t>DT – Stuffed Toys; Cooking; Mechanical systems, Pop Up Books</a:t>
            </a:r>
          </a:p>
          <a:p>
            <a:r>
              <a:rPr lang="en-GB" dirty="0"/>
              <a:t>RE – Creation &amp; Covenant; Promise and Prophecy; Galilee to Jerusalem; Desert to Garden; To the Ends of the Earth; Dialogue and Encounter</a:t>
            </a:r>
          </a:p>
          <a:p>
            <a:endParaRPr lang="en-GB" dirty="0"/>
          </a:p>
        </p:txBody>
      </p:sp>
    </p:spTree>
    <p:extLst>
      <p:ext uri="{BB962C8B-B14F-4D97-AF65-F5344CB8AC3E}">
        <p14:creationId xmlns:p14="http://schemas.microsoft.com/office/powerpoint/2010/main" val="690836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D9769A-E1A8-4890-A4B7-FF5D5C1DC5A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65030541-939E-4D9D-82AB-34D32FD167B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79057" y="2200234"/>
            <a:ext cx="7166759" cy="4187342"/>
          </a:xfrm>
          <a:custGeom>
            <a:avLst/>
            <a:gdLst>
              <a:gd name="connsiteX0" fmla="*/ 3063362 w 5358686"/>
              <a:gd name="connsiteY0" fmla="*/ 3429562 h 3905917"/>
              <a:gd name="connsiteX1" fmla="*/ 4752173 w 5358686"/>
              <a:gd name="connsiteY1" fmla="*/ 3086315 h 3905917"/>
              <a:gd name="connsiteX2" fmla="*/ 5358470 w 5358686"/>
              <a:gd name="connsiteY2" fmla="*/ 1525101 h 3905917"/>
              <a:gd name="connsiteX3" fmla="*/ 4960932 w 5358686"/>
              <a:gd name="connsiteY3" fmla="*/ 466701 h 3905917"/>
              <a:gd name="connsiteX4" fmla="*/ 932230 w 5358686"/>
              <a:gd name="connsiteY4" fmla="*/ 19557 h 3905917"/>
              <a:gd name="connsiteX5" fmla="*/ 62745 w 5358686"/>
              <a:gd name="connsiteY5" fmla="*/ 783491 h 3905917"/>
              <a:gd name="connsiteX6" fmla="*/ 230579 w 5358686"/>
              <a:gd name="connsiteY6" fmla="*/ 2939564 h 3905917"/>
              <a:gd name="connsiteX7" fmla="*/ 2493030 w 5358686"/>
              <a:gd name="connsiteY7" fmla="*/ 3459876 h 3905917"/>
              <a:gd name="connsiteX8" fmla="*/ 2539191 w 5358686"/>
              <a:gd name="connsiteY8" fmla="*/ 3905918 h 3905917"/>
              <a:gd name="connsiteX9" fmla="*/ 3063362 w 5358686"/>
              <a:gd name="connsiteY9" fmla="*/ 3429562 h 3905917"/>
              <a:gd name="connsiteX0" fmla="*/ 3495230 w 5358668"/>
              <a:gd name="connsiteY0" fmla="*/ 3367114 h 3905918"/>
              <a:gd name="connsiteX1" fmla="*/ 4752173 w 5358668"/>
              <a:gd name="connsiteY1" fmla="*/ 3086315 h 3905918"/>
              <a:gd name="connsiteX2" fmla="*/ 5358470 w 5358668"/>
              <a:gd name="connsiteY2" fmla="*/ 1525101 h 3905918"/>
              <a:gd name="connsiteX3" fmla="*/ 4960932 w 5358668"/>
              <a:gd name="connsiteY3" fmla="*/ 466701 h 3905918"/>
              <a:gd name="connsiteX4" fmla="*/ 932230 w 5358668"/>
              <a:gd name="connsiteY4" fmla="*/ 19557 h 3905918"/>
              <a:gd name="connsiteX5" fmla="*/ 62745 w 5358668"/>
              <a:gd name="connsiteY5" fmla="*/ 783491 h 3905918"/>
              <a:gd name="connsiteX6" fmla="*/ 230579 w 5358668"/>
              <a:gd name="connsiteY6" fmla="*/ 2939564 h 3905918"/>
              <a:gd name="connsiteX7" fmla="*/ 2493030 w 5358668"/>
              <a:gd name="connsiteY7" fmla="*/ 3459876 h 3905918"/>
              <a:gd name="connsiteX8" fmla="*/ 2539191 w 5358668"/>
              <a:gd name="connsiteY8" fmla="*/ 3905918 h 3905918"/>
              <a:gd name="connsiteX9" fmla="*/ 3495230 w 5358668"/>
              <a:gd name="connsiteY9" fmla="*/ 3367114 h 3905918"/>
              <a:gd name="connsiteX0" fmla="*/ 3573176 w 5436614"/>
              <a:gd name="connsiteY0" fmla="*/ 3367114 h 3905918"/>
              <a:gd name="connsiteX1" fmla="*/ 4830119 w 5436614"/>
              <a:gd name="connsiteY1" fmla="*/ 3086315 h 3905918"/>
              <a:gd name="connsiteX2" fmla="*/ 5436416 w 5436614"/>
              <a:gd name="connsiteY2" fmla="*/ 1525101 h 3905918"/>
              <a:gd name="connsiteX3" fmla="*/ 5038878 w 5436614"/>
              <a:gd name="connsiteY3" fmla="*/ 466701 h 3905918"/>
              <a:gd name="connsiteX4" fmla="*/ 1010176 w 5436614"/>
              <a:gd name="connsiteY4" fmla="*/ 19557 h 3905918"/>
              <a:gd name="connsiteX5" fmla="*/ 140691 w 5436614"/>
              <a:gd name="connsiteY5" fmla="*/ 783491 h 3905918"/>
              <a:gd name="connsiteX6" fmla="*/ 308525 w 5436614"/>
              <a:gd name="connsiteY6" fmla="*/ 2939564 h 3905918"/>
              <a:gd name="connsiteX7" fmla="*/ 3039861 w 5436614"/>
              <a:gd name="connsiteY7" fmla="*/ 3409918 h 3905918"/>
              <a:gd name="connsiteX8" fmla="*/ 2617137 w 5436614"/>
              <a:gd name="connsiteY8" fmla="*/ 3905918 h 3905918"/>
              <a:gd name="connsiteX9" fmla="*/ 3573176 w 5436614"/>
              <a:gd name="connsiteY9" fmla="*/ 3367114 h 3905918"/>
              <a:gd name="connsiteX0" fmla="*/ 3573176 w 5436614"/>
              <a:gd name="connsiteY0" fmla="*/ 3367114 h 3843470"/>
              <a:gd name="connsiteX1" fmla="*/ 4830119 w 5436614"/>
              <a:gd name="connsiteY1" fmla="*/ 3086315 h 3843470"/>
              <a:gd name="connsiteX2" fmla="*/ 5436416 w 5436614"/>
              <a:gd name="connsiteY2" fmla="*/ 1525101 h 3843470"/>
              <a:gd name="connsiteX3" fmla="*/ 5038878 w 5436614"/>
              <a:gd name="connsiteY3" fmla="*/ 466701 h 3843470"/>
              <a:gd name="connsiteX4" fmla="*/ 1010176 w 5436614"/>
              <a:gd name="connsiteY4" fmla="*/ 19557 h 3843470"/>
              <a:gd name="connsiteX5" fmla="*/ 140691 w 5436614"/>
              <a:gd name="connsiteY5" fmla="*/ 783491 h 3843470"/>
              <a:gd name="connsiteX6" fmla="*/ 308525 w 5436614"/>
              <a:gd name="connsiteY6" fmla="*/ 2939564 h 3843470"/>
              <a:gd name="connsiteX7" fmla="*/ 3039861 w 5436614"/>
              <a:gd name="connsiteY7" fmla="*/ 3409918 h 3843470"/>
              <a:gd name="connsiteX8" fmla="*/ 3123040 w 5436614"/>
              <a:gd name="connsiteY8" fmla="*/ 3843470 h 3843470"/>
              <a:gd name="connsiteX9" fmla="*/ 3573176 w 5436614"/>
              <a:gd name="connsiteY9" fmla="*/ 3367114 h 3843470"/>
              <a:gd name="connsiteX0" fmla="*/ 3733585 w 5436599"/>
              <a:gd name="connsiteY0" fmla="*/ 3417073 h 3843470"/>
              <a:gd name="connsiteX1" fmla="*/ 4830119 w 5436599"/>
              <a:gd name="connsiteY1" fmla="*/ 3086315 h 3843470"/>
              <a:gd name="connsiteX2" fmla="*/ 5436416 w 5436599"/>
              <a:gd name="connsiteY2" fmla="*/ 1525101 h 3843470"/>
              <a:gd name="connsiteX3" fmla="*/ 5038878 w 5436599"/>
              <a:gd name="connsiteY3" fmla="*/ 466701 h 3843470"/>
              <a:gd name="connsiteX4" fmla="*/ 1010176 w 5436599"/>
              <a:gd name="connsiteY4" fmla="*/ 19557 h 3843470"/>
              <a:gd name="connsiteX5" fmla="*/ 140691 w 5436599"/>
              <a:gd name="connsiteY5" fmla="*/ 783491 h 3843470"/>
              <a:gd name="connsiteX6" fmla="*/ 308525 w 5436599"/>
              <a:gd name="connsiteY6" fmla="*/ 2939564 h 3843470"/>
              <a:gd name="connsiteX7" fmla="*/ 3039861 w 5436599"/>
              <a:gd name="connsiteY7" fmla="*/ 3409918 h 3843470"/>
              <a:gd name="connsiteX8" fmla="*/ 3123040 w 5436599"/>
              <a:gd name="connsiteY8" fmla="*/ 3843470 h 3843470"/>
              <a:gd name="connsiteX9" fmla="*/ 3733585 w 5436599"/>
              <a:gd name="connsiteY9" fmla="*/ 3417073 h 3843470"/>
              <a:gd name="connsiteX0" fmla="*/ 3745572 w 5448586"/>
              <a:gd name="connsiteY0" fmla="*/ 3417073 h 3843470"/>
              <a:gd name="connsiteX1" fmla="*/ 4842106 w 5448586"/>
              <a:gd name="connsiteY1" fmla="*/ 3086315 h 3843470"/>
              <a:gd name="connsiteX2" fmla="*/ 5448403 w 5448586"/>
              <a:gd name="connsiteY2" fmla="*/ 1525101 h 3843470"/>
              <a:gd name="connsiteX3" fmla="*/ 5050865 w 5448586"/>
              <a:gd name="connsiteY3" fmla="*/ 466701 h 3843470"/>
              <a:gd name="connsiteX4" fmla="*/ 1022163 w 5448586"/>
              <a:gd name="connsiteY4" fmla="*/ 19557 h 3843470"/>
              <a:gd name="connsiteX5" fmla="*/ 152678 w 5448586"/>
              <a:gd name="connsiteY5" fmla="*/ 783491 h 3843470"/>
              <a:gd name="connsiteX6" fmla="*/ 320512 w 5448586"/>
              <a:gd name="connsiteY6" fmla="*/ 2939564 h 3843470"/>
              <a:gd name="connsiteX7" fmla="*/ 3236934 w 5448586"/>
              <a:gd name="connsiteY7" fmla="*/ 3422408 h 3843470"/>
              <a:gd name="connsiteX8" fmla="*/ 3135027 w 5448586"/>
              <a:gd name="connsiteY8" fmla="*/ 3843470 h 3843470"/>
              <a:gd name="connsiteX9" fmla="*/ 3745572 w 5448586"/>
              <a:gd name="connsiteY9" fmla="*/ 3417073 h 3843470"/>
              <a:gd name="connsiteX0" fmla="*/ 3745572 w 5448586"/>
              <a:gd name="connsiteY0" fmla="*/ 3417073 h 3793511"/>
              <a:gd name="connsiteX1" fmla="*/ 4842106 w 5448586"/>
              <a:gd name="connsiteY1" fmla="*/ 3086315 h 3793511"/>
              <a:gd name="connsiteX2" fmla="*/ 5448403 w 5448586"/>
              <a:gd name="connsiteY2" fmla="*/ 1525101 h 3793511"/>
              <a:gd name="connsiteX3" fmla="*/ 5050865 w 5448586"/>
              <a:gd name="connsiteY3" fmla="*/ 466701 h 3793511"/>
              <a:gd name="connsiteX4" fmla="*/ 1022163 w 5448586"/>
              <a:gd name="connsiteY4" fmla="*/ 19557 h 3793511"/>
              <a:gd name="connsiteX5" fmla="*/ 152678 w 5448586"/>
              <a:gd name="connsiteY5" fmla="*/ 783491 h 3793511"/>
              <a:gd name="connsiteX6" fmla="*/ 320512 w 5448586"/>
              <a:gd name="connsiteY6" fmla="*/ 2939564 h 3793511"/>
              <a:gd name="connsiteX7" fmla="*/ 3236934 w 5448586"/>
              <a:gd name="connsiteY7" fmla="*/ 3422408 h 3793511"/>
              <a:gd name="connsiteX8" fmla="*/ 3233739 w 5448586"/>
              <a:gd name="connsiteY8" fmla="*/ 3793511 h 3793511"/>
              <a:gd name="connsiteX9" fmla="*/ 3745572 w 5448586"/>
              <a:gd name="connsiteY9" fmla="*/ 3417073 h 3793511"/>
              <a:gd name="connsiteX0" fmla="*/ 3745572 w 5452948"/>
              <a:gd name="connsiteY0" fmla="*/ 3417073 h 3793511"/>
              <a:gd name="connsiteX1" fmla="*/ 4928480 w 5452948"/>
              <a:gd name="connsiteY1" fmla="*/ 3061336 h 3793511"/>
              <a:gd name="connsiteX2" fmla="*/ 5448403 w 5452948"/>
              <a:gd name="connsiteY2" fmla="*/ 1525101 h 3793511"/>
              <a:gd name="connsiteX3" fmla="*/ 5050865 w 5452948"/>
              <a:gd name="connsiteY3" fmla="*/ 466701 h 3793511"/>
              <a:gd name="connsiteX4" fmla="*/ 1022163 w 5452948"/>
              <a:gd name="connsiteY4" fmla="*/ 19557 h 3793511"/>
              <a:gd name="connsiteX5" fmla="*/ 152678 w 5452948"/>
              <a:gd name="connsiteY5" fmla="*/ 783491 h 3793511"/>
              <a:gd name="connsiteX6" fmla="*/ 320512 w 5452948"/>
              <a:gd name="connsiteY6" fmla="*/ 2939564 h 3793511"/>
              <a:gd name="connsiteX7" fmla="*/ 3236934 w 5452948"/>
              <a:gd name="connsiteY7" fmla="*/ 3422408 h 3793511"/>
              <a:gd name="connsiteX8" fmla="*/ 3233739 w 5452948"/>
              <a:gd name="connsiteY8" fmla="*/ 3793511 h 3793511"/>
              <a:gd name="connsiteX9" fmla="*/ 3745572 w 5452948"/>
              <a:gd name="connsiteY9" fmla="*/ 3417073 h 3793511"/>
              <a:gd name="connsiteX0" fmla="*/ 3745572 w 5452948"/>
              <a:gd name="connsiteY0" fmla="*/ 3417073 h 3793511"/>
              <a:gd name="connsiteX1" fmla="*/ 4928480 w 5452948"/>
              <a:gd name="connsiteY1" fmla="*/ 3061336 h 3793511"/>
              <a:gd name="connsiteX2" fmla="*/ 5448403 w 5452948"/>
              <a:gd name="connsiteY2" fmla="*/ 1525101 h 3793511"/>
              <a:gd name="connsiteX3" fmla="*/ 5050865 w 5452948"/>
              <a:gd name="connsiteY3" fmla="*/ 466701 h 3793511"/>
              <a:gd name="connsiteX4" fmla="*/ 1022163 w 5452948"/>
              <a:gd name="connsiteY4" fmla="*/ 19557 h 3793511"/>
              <a:gd name="connsiteX5" fmla="*/ 152678 w 5452948"/>
              <a:gd name="connsiteY5" fmla="*/ 783491 h 3793511"/>
              <a:gd name="connsiteX6" fmla="*/ 320512 w 5452948"/>
              <a:gd name="connsiteY6" fmla="*/ 2939564 h 3793511"/>
              <a:gd name="connsiteX7" fmla="*/ 3236934 w 5452948"/>
              <a:gd name="connsiteY7" fmla="*/ 3422408 h 3793511"/>
              <a:gd name="connsiteX8" fmla="*/ 3233739 w 5452948"/>
              <a:gd name="connsiteY8" fmla="*/ 3793511 h 3793511"/>
              <a:gd name="connsiteX9" fmla="*/ 3745572 w 5452948"/>
              <a:gd name="connsiteY9" fmla="*/ 3417073 h 3793511"/>
              <a:gd name="connsiteX0" fmla="*/ 3744403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44403 w 5451779"/>
              <a:gd name="connsiteY9" fmla="*/ 3417073 h 3793511"/>
              <a:gd name="connsiteX0" fmla="*/ 3744403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44403 w 5451779"/>
              <a:gd name="connsiteY9" fmla="*/ 3417073 h 3793511"/>
              <a:gd name="connsiteX0" fmla="*/ 3798149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98149 w 5451779"/>
              <a:gd name="connsiteY9" fmla="*/ 3417073 h 3793511"/>
              <a:gd name="connsiteX0" fmla="*/ 3798149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98149 w 5451779"/>
              <a:gd name="connsiteY9" fmla="*/ 3417073 h 3793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451779" h="3793511">
                <a:moveTo>
                  <a:pt x="3798149" y="3417073"/>
                </a:moveTo>
                <a:cubicBezTo>
                  <a:pt x="4257694" y="3448903"/>
                  <a:pt x="4652464" y="3376665"/>
                  <a:pt x="4927311" y="3061336"/>
                </a:cubicBezTo>
                <a:cubicBezTo>
                  <a:pt x="5202158" y="2746007"/>
                  <a:pt x="5426837" y="1957540"/>
                  <a:pt x="5447234" y="1525101"/>
                </a:cubicBezTo>
                <a:cubicBezTo>
                  <a:pt x="5467631" y="1092662"/>
                  <a:pt x="5433316" y="716660"/>
                  <a:pt x="5049696" y="466701"/>
                </a:cubicBezTo>
                <a:cubicBezTo>
                  <a:pt x="4607927" y="262351"/>
                  <a:pt x="2070438" y="-86269"/>
                  <a:pt x="1020994" y="19557"/>
                </a:cubicBezTo>
                <a:cubicBezTo>
                  <a:pt x="535543" y="83769"/>
                  <a:pt x="235013" y="410480"/>
                  <a:pt x="151509" y="783491"/>
                </a:cubicBezTo>
                <a:cubicBezTo>
                  <a:pt x="36175" y="1298843"/>
                  <a:pt x="-191714" y="2499745"/>
                  <a:pt x="319343" y="2939564"/>
                </a:cubicBezTo>
                <a:cubicBezTo>
                  <a:pt x="830400" y="3379383"/>
                  <a:pt x="1915828" y="3438255"/>
                  <a:pt x="3217850" y="3422408"/>
                </a:cubicBezTo>
                <a:cubicBezTo>
                  <a:pt x="3251514" y="3541738"/>
                  <a:pt x="3263298" y="3609004"/>
                  <a:pt x="3232570" y="3793511"/>
                </a:cubicBezTo>
                <a:cubicBezTo>
                  <a:pt x="3517123" y="3635902"/>
                  <a:pt x="3798149" y="3417073"/>
                  <a:pt x="3798149" y="3417073"/>
                </a:cubicBezTo>
                <a:close/>
              </a:path>
            </a:pathLst>
          </a:custGeom>
          <a:solidFill>
            <a:schemeClr val="bg1"/>
          </a:solidFill>
          <a:ln w="19050"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42C72092-2B09-4FBA-B639-9D86325451B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37520" y="2255022"/>
            <a:ext cx="7166759" cy="4187342"/>
          </a:xfrm>
          <a:custGeom>
            <a:avLst/>
            <a:gdLst>
              <a:gd name="connsiteX0" fmla="*/ 3063362 w 5358686"/>
              <a:gd name="connsiteY0" fmla="*/ 3429562 h 3905917"/>
              <a:gd name="connsiteX1" fmla="*/ 4752173 w 5358686"/>
              <a:gd name="connsiteY1" fmla="*/ 3086315 h 3905917"/>
              <a:gd name="connsiteX2" fmla="*/ 5358470 w 5358686"/>
              <a:gd name="connsiteY2" fmla="*/ 1525101 h 3905917"/>
              <a:gd name="connsiteX3" fmla="*/ 4960932 w 5358686"/>
              <a:gd name="connsiteY3" fmla="*/ 466701 h 3905917"/>
              <a:gd name="connsiteX4" fmla="*/ 932230 w 5358686"/>
              <a:gd name="connsiteY4" fmla="*/ 19557 h 3905917"/>
              <a:gd name="connsiteX5" fmla="*/ 62745 w 5358686"/>
              <a:gd name="connsiteY5" fmla="*/ 783491 h 3905917"/>
              <a:gd name="connsiteX6" fmla="*/ 230579 w 5358686"/>
              <a:gd name="connsiteY6" fmla="*/ 2939564 h 3905917"/>
              <a:gd name="connsiteX7" fmla="*/ 2493030 w 5358686"/>
              <a:gd name="connsiteY7" fmla="*/ 3459876 h 3905917"/>
              <a:gd name="connsiteX8" fmla="*/ 2539191 w 5358686"/>
              <a:gd name="connsiteY8" fmla="*/ 3905918 h 3905917"/>
              <a:gd name="connsiteX9" fmla="*/ 3063362 w 5358686"/>
              <a:gd name="connsiteY9" fmla="*/ 3429562 h 3905917"/>
              <a:gd name="connsiteX0" fmla="*/ 3495230 w 5358668"/>
              <a:gd name="connsiteY0" fmla="*/ 3367114 h 3905918"/>
              <a:gd name="connsiteX1" fmla="*/ 4752173 w 5358668"/>
              <a:gd name="connsiteY1" fmla="*/ 3086315 h 3905918"/>
              <a:gd name="connsiteX2" fmla="*/ 5358470 w 5358668"/>
              <a:gd name="connsiteY2" fmla="*/ 1525101 h 3905918"/>
              <a:gd name="connsiteX3" fmla="*/ 4960932 w 5358668"/>
              <a:gd name="connsiteY3" fmla="*/ 466701 h 3905918"/>
              <a:gd name="connsiteX4" fmla="*/ 932230 w 5358668"/>
              <a:gd name="connsiteY4" fmla="*/ 19557 h 3905918"/>
              <a:gd name="connsiteX5" fmla="*/ 62745 w 5358668"/>
              <a:gd name="connsiteY5" fmla="*/ 783491 h 3905918"/>
              <a:gd name="connsiteX6" fmla="*/ 230579 w 5358668"/>
              <a:gd name="connsiteY6" fmla="*/ 2939564 h 3905918"/>
              <a:gd name="connsiteX7" fmla="*/ 2493030 w 5358668"/>
              <a:gd name="connsiteY7" fmla="*/ 3459876 h 3905918"/>
              <a:gd name="connsiteX8" fmla="*/ 2539191 w 5358668"/>
              <a:gd name="connsiteY8" fmla="*/ 3905918 h 3905918"/>
              <a:gd name="connsiteX9" fmla="*/ 3495230 w 5358668"/>
              <a:gd name="connsiteY9" fmla="*/ 3367114 h 3905918"/>
              <a:gd name="connsiteX0" fmla="*/ 3573176 w 5436614"/>
              <a:gd name="connsiteY0" fmla="*/ 3367114 h 3905918"/>
              <a:gd name="connsiteX1" fmla="*/ 4830119 w 5436614"/>
              <a:gd name="connsiteY1" fmla="*/ 3086315 h 3905918"/>
              <a:gd name="connsiteX2" fmla="*/ 5436416 w 5436614"/>
              <a:gd name="connsiteY2" fmla="*/ 1525101 h 3905918"/>
              <a:gd name="connsiteX3" fmla="*/ 5038878 w 5436614"/>
              <a:gd name="connsiteY3" fmla="*/ 466701 h 3905918"/>
              <a:gd name="connsiteX4" fmla="*/ 1010176 w 5436614"/>
              <a:gd name="connsiteY4" fmla="*/ 19557 h 3905918"/>
              <a:gd name="connsiteX5" fmla="*/ 140691 w 5436614"/>
              <a:gd name="connsiteY5" fmla="*/ 783491 h 3905918"/>
              <a:gd name="connsiteX6" fmla="*/ 308525 w 5436614"/>
              <a:gd name="connsiteY6" fmla="*/ 2939564 h 3905918"/>
              <a:gd name="connsiteX7" fmla="*/ 3039861 w 5436614"/>
              <a:gd name="connsiteY7" fmla="*/ 3409918 h 3905918"/>
              <a:gd name="connsiteX8" fmla="*/ 2617137 w 5436614"/>
              <a:gd name="connsiteY8" fmla="*/ 3905918 h 3905918"/>
              <a:gd name="connsiteX9" fmla="*/ 3573176 w 5436614"/>
              <a:gd name="connsiteY9" fmla="*/ 3367114 h 3905918"/>
              <a:gd name="connsiteX0" fmla="*/ 3573176 w 5436614"/>
              <a:gd name="connsiteY0" fmla="*/ 3367114 h 3843470"/>
              <a:gd name="connsiteX1" fmla="*/ 4830119 w 5436614"/>
              <a:gd name="connsiteY1" fmla="*/ 3086315 h 3843470"/>
              <a:gd name="connsiteX2" fmla="*/ 5436416 w 5436614"/>
              <a:gd name="connsiteY2" fmla="*/ 1525101 h 3843470"/>
              <a:gd name="connsiteX3" fmla="*/ 5038878 w 5436614"/>
              <a:gd name="connsiteY3" fmla="*/ 466701 h 3843470"/>
              <a:gd name="connsiteX4" fmla="*/ 1010176 w 5436614"/>
              <a:gd name="connsiteY4" fmla="*/ 19557 h 3843470"/>
              <a:gd name="connsiteX5" fmla="*/ 140691 w 5436614"/>
              <a:gd name="connsiteY5" fmla="*/ 783491 h 3843470"/>
              <a:gd name="connsiteX6" fmla="*/ 308525 w 5436614"/>
              <a:gd name="connsiteY6" fmla="*/ 2939564 h 3843470"/>
              <a:gd name="connsiteX7" fmla="*/ 3039861 w 5436614"/>
              <a:gd name="connsiteY7" fmla="*/ 3409918 h 3843470"/>
              <a:gd name="connsiteX8" fmla="*/ 3123040 w 5436614"/>
              <a:gd name="connsiteY8" fmla="*/ 3843470 h 3843470"/>
              <a:gd name="connsiteX9" fmla="*/ 3573176 w 5436614"/>
              <a:gd name="connsiteY9" fmla="*/ 3367114 h 3843470"/>
              <a:gd name="connsiteX0" fmla="*/ 3733585 w 5436599"/>
              <a:gd name="connsiteY0" fmla="*/ 3417073 h 3843470"/>
              <a:gd name="connsiteX1" fmla="*/ 4830119 w 5436599"/>
              <a:gd name="connsiteY1" fmla="*/ 3086315 h 3843470"/>
              <a:gd name="connsiteX2" fmla="*/ 5436416 w 5436599"/>
              <a:gd name="connsiteY2" fmla="*/ 1525101 h 3843470"/>
              <a:gd name="connsiteX3" fmla="*/ 5038878 w 5436599"/>
              <a:gd name="connsiteY3" fmla="*/ 466701 h 3843470"/>
              <a:gd name="connsiteX4" fmla="*/ 1010176 w 5436599"/>
              <a:gd name="connsiteY4" fmla="*/ 19557 h 3843470"/>
              <a:gd name="connsiteX5" fmla="*/ 140691 w 5436599"/>
              <a:gd name="connsiteY5" fmla="*/ 783491 h 3843470"/>
              <a:gd name="connsiteX6" fmla="*/ 308525 w 5436599"/>
              <a:gd name="connsiteY6" fmla="*/ 2939564 h 3843470"/>
              <a:gd name="connsiteX7" fmla="*/ 3039861 w 5436599"/>
              <a:gd name="connsiteY7" fmla="*/ 3409918 h 3843470"/>
              <a:gd name="connsiteX8" fmla="*/ 3123040 w 5436599"/>
              <a:gd name="connsiteY8" fmla="*/ 3843470 h 3843470"/>
              <a:gd name="connsiteX9" fmla="*/ 3733585 w 5436599"/>
              <a:gd name="connsiteY9" fmla="*/ 3417073 h 3843470"/>
              <a:gd name="connsiteX0" fmla="*/ 3745572 w 5448586"/>
              <a:gd name="connsiteY0" fmla="*/ 3417073 h 3843470"/>
              <a:gd name="connsiteX1" fmla="*/ 4842106 w 5448586"/>
              <a:gd name="connsiteY1" fmla="*/ 3086315 h 3843470"/>
              <a:gd name="connsiteX2" fmla="*/ 5448403 w 5448586"/>
              <a:gd name="connsiteY2" fmla="*/ 1525101 h 3843470"/>
              <a:gd name="connsiteX3" fmla="*/ 5050865 w 5448586"/>
              <a:gd name="connsiteY3" fmla="*/ 466701 h 3843470"/>
              <a:gd name="connsiteX4" fmla="*/ 1022163 w 5448586"/>
              <a:gd name="connsiteY4" fmla="*/ 19557 h 3843470"/>
              <a:gd name="connsiteX5" fmla="*/ 152678 w 5448586"/>
              <a:gd name="connsiteY5" fmla="*/ 783491 h 3843470"/>
              <a:gd name="connsiteX6" fmla="*/ 320512 w 5448586"/>
              <a:gd name="connsiteY6" fmla="*/ 2939564 h 3843470"/>
              <a:gd name="connsiteX7" fmla="*/ 3236934 w 5448586"/>
              <a:gd name="connsiteY7" fmla="*/ 3422408 h 3843470"/>
              <a:gd name="connsiteX8" fmla="*/ 3135027 w 5448586"/>
              <a:gd name="connsiteY8" fmla="*/ 3843470 h 3843470"/>
              <a:gd name="connsiteX9" fmla="*/ 3745572 w 5448586"/>
              <a:gd name="connsiteY9" fmla="*/ 3417073 h 3843470"/>
              <a:gd name="connsiteX0" fmla="*/ 3745572 w 5448586"/>
              <a:gd name="connsiteY0" fmla="*/ 3417073 h 3793511"/>
              <a:gd name="connsiteX1" fmla="*/ 4842106 w 5448586"/>
              <a:gd name="connsiteY1" fmla="*/ 3086315 h 3793511"/>
              <a:gd name="connsiteX2" fmla="*/ 5448403 w 5448586"/>
              <a:gd name="connsiteY2" fmla="*/ 1525101 h 3793511"/>
              <a:gd name="connsiteX3" fmla="*/ 5050865 w 5448586"/>
              <a:gd name="connsiteY3" fmla="*/ 466701 h 3793511"/>
              <a:gd name="connsiteX4" fmla="*/ 1022163 w 5448586"/>
              <a:gd name="connsiteY4" fmla="*/ 19557 h 3793511"/>
              <a:gd name="connsiteX5" fmla="*/ 152678 w 5448586"/>
              <a:gd name="connsiteY5" fmla="*/ 783491 h 3793511"/>
              <a:gd name="connsiteX6" fmla="*/ 320512 w 5448586"/>
              <a:gd name="connsiteY6" fmla="*/ 2939564 h 3793511"/>
              <a:gd name="connsiteX7" fmla="*/ 3236934 w 5448586"/>
              <a:gd name="connsiteY7" fmla="*/ 3422408 h 3793511"/>
              <a:gd name="connsiteX8" fmla="*/ 3233739 w 5448586"/>
              <a:gd name="connsiteY8" fmla="*/ 3793511 h 3793511"/>
              <a:gd name="connsiteX9" fmla="*/ 3745572 w 5448586"/>
              <a:gd name="connsiteY9" fmla="*/ 3417073 h 3793511"/>
              <a:gd name="connsiteX0" fmla="*/ 3745572 w 5452948"/>
              <a:gd name="connsiteY0" fmla="*/ 3417073 h 3793511"/>
              <a:gd name="connsiteX1" fmla="*/ 4928480 w 5452948"/>
              <a:gd name="connsiteY1" fmla="*/ 3061336 h 3793511"/>
              <a:gd name="connsiteX2" fmla="*/ 5448403 w 5452948"/>
              <a:gd name="connsiteY2" fmla="*/ 1525101 h 3793511"/>
              <a:gd name="connsiteX3" fmla="*/ 5050865 w 5452948"/>
              <a:gd name="connsiteY3" fmla="*/ 466701 h 3793511"/>
              <a:gd name="connsiteX4" fmla="*/ 1022163 w 5452948"/>
              <a:gd name="connsiteY4" fmla="*/ 19557 h 3793511"/>
              <a:gd name="connsiteX5" fmla="*/ 152678 w 5452948"/>
              <a:gd name="connsiteY5" fmla="*/ 783491 h 3793511"/>
              <a:gd name="connsiteX6" fmla="*/ 320512 w 5452948"/>
              <a:gd name="connsiteY6" fmla="*/ 2939564 h 3793511"/>
              <a:gd name="connsiteX7" fmla="*/ 3236934 w 5452948"/>
              <a:gd name="connsiteY7" fmla="*/ 3422408 h 3793511"/>
              <a:gd name="connsiteX8" fmla="*/ 3233739 w 5452948"/>
              <a:gd name="connsiteY8" fmla="*/ 3793511 h 3793511"/>
              <a:gd name="connsiteX9" fmla="*/ 3745572 w 5452948"/>
              <a:gd name="connsiteY9" fmla="*/ 3417073 h 3793511"/>
              <a:gd name="connsiteX0" fmla="*/ 3745572 w 5452948"/>
              <a:gd name="connsiteY0" fmla="*/ 3417073 h 3793511"/>
              <a:gd name="connsiteX1" fmla="*/ 4928480 w 5452948"/>
              <a:gd name="connsiteY1" fmla="*/ 3061336 h 3793511"/>
              <a:gd name="connsiteX2" fmla="*/ 5448403 w 5452948"/>
              <a:gd name="connsiteY2" fmla="*/ 1525101 h 3793511"/>
              <a:gd name="connsiteX3" fmla="*/ 5050865 w 5452948"/>
              <a:gd name="connsiteY3" fmla="*/ 466701 h 3793511"/>
              <a:gd name="connsiteX4" fmla="*/ 1022163 w 5452948"/>
              <a:gd name="connsiteY4" fmla="*/ 19557 h 3793511"/>
              <a:gd name="connsiteX5" fmla="*/ 152678 w 5452948"/>
              <a:gd name="connsiteY5" fmla="*/ 783491 h 3793511"/>
              <a:gd name="connsiteX6" fmla="*/ 320512 w 5452948"/>
              <a:gd name="connsiteY6" fmla="*/ 2939564 h 3793511"/>
              <a:gd name="connsiteX7" fmla="*/ 3236934 w 5452948"/>
              <a:gd name="connsiteY7" fmla="*/ 3422408 h 3793511"/>
              <a:gd name="connsiteX8" fmla="*/ 3233739 w 5452948"/>
              <a:gd name="connsiteY8" fmla="*/ 3793511 h 3793511"/>
              <a:gd name="connsiteX9" fmla="*/ 3745572 w 5452948"/>
              <a:gd name="connsiteY9" fmla="*/ 3417073 h 3793511"/>
              <a:gd name="connsiteX0" fmla="*/ 3744403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44403 w 5451779"/>
              <a:gd name="connsiteY9" fmla="*/ 3417073 h 3793511"/>
              <a:gd name="connsiteX0" fmla="*/ 3744403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44403 w 5451779"/>
              <a:gd name="connsiteY9" fmla="*/ 3417073 h 3793511"/>
              <a:gd name="connsiteX0" fmla="*/ 3798149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98149 w 5451779"/>
              <a:gd name="connsiteY9" fmla="*/ 3417073 h 3793511"/>
              <a:gd name="connsiteX0" fmla="*/ 3798149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98149 w 5451779"/>
              <a:gd name="connsiteY9" fmla="*/ 3417073 h 3793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451779" h="3793511">
                <a:moveTo>
                  <a:pt x="3798149" y="3417073"/>
                </a:moveTo>
                <a:cubicBezTo>
                  <a:pt x="4257694" y="3448903"/>
                  <a:pt x="4652464" y="3376665"/>
                  <a:pt x="4927311" y="3061336"/>
                </a:cubicBezTo>
                <a:cubicBezTo>
                  <a:pt x="5202158" y="2746007"/>
                  <a:pt x="5426837" y="1957540"/>
                  <a:pt x="5447234" y="1525101"/>
                </a:cubicBezTo>
                <a:cubicBezTo>
                  <a:pt x="5467631" y="1092662"/>
                  <a:pt x="5433316" y="716660"/>
                  <a:pt x="5049696" y="466701"/>
                </a:cubicBezTo>
                <a:cubicBezTo>
                  <a:pt x="4607927" y="262351"/>
                  <a:pt x="2070438" y="-86269"/>
                  <a:pt x="1020994" y="19557"/>
                </a:cubicBezTo>
                <a:cubicBezTo>
                  <a:pt x="535543" y="83769"/>
                  <a:pt x="235013" y="410480"/>
                  <a:pt x="151509" y="783491"/>
                </a:cubicBezTo>
                <a:cubicBezTo>
                  <a:pt x="36175" y="1298843"/>
                  <a:pt x="-191714" y="2499745"/>
                  <a:pt x="319343" y="2939564"/>
                </a:cubicBezTo>
                <a:cubicBezTo>
                  <a:pt x="830400" y="3379383"/>
                  <a:pt x="1915828" y="3438255"/>
                  <a:pt x="3217850" y="3422408"/>
                </a:cubicBezTo>
                <a:cubicBezTo>
                  <a:pt x="3251514" y="3541738"/>
                  <a:pt x="3263298" y="3609004"/>
                  <a:pt x="3232570" y="3793511"/>
                </a:cubicBezTo>
                <a:cubicBezTo>
                  <a:pt x="3517123" y="3635902"/>
                  <a:pt x="3798149" y="3417073"/>
                  <a:pt x="3798149" y="3417073"/>
                </a:cubicBezTo>
                <a:close/>
              </a:path>
            </a:pathLst>
          </a:custGeom>
          <a:noFill/>
          <a:ln w="19050" cap="flat">
            <a:solidFill>
              <a:schemeClr val="tx1"/>
            </a:solid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75DB81DD-8F8C-4933-94B4-0E5595C5A72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41748" y="618134"/>
            <a:ext cx="6247268" cy="2432162"/>
          </a:xfrm>
          <a:custGeom>
            <a:avLst/>
            <a:gdLst>
              <a:gd name="connsiteX0" fmla="*/ 702544 w 1731866"/>
              <a:gd name="connsiteY0" fmla="*/ 704513 h 898547"/>
              <a:gd name="connsiteX1" fmla="*/ 1151838 w 1731866"/>
              <a:gd name="connsiteY1" fmla="*/ 709752 h 898547"/>
              <a:gd name="connsiteX2" fmla="*/ 1632946 w 1731866"/>
              <a:gd name="connsiteY2" fmla="*/ 622027 h 898547"/>
              <a:gd name="connsiteX3" fmla="*/ 1678094 w 1731866"/>
              <a:gd name="connsiteY3" fmla="*/ 138252 h 898547"/>
              <a:gd name="connsiteX4" fmla="*/ 721213 w 1731866"/>
              <a:gd name="connsiteY4" fmla="*/ 2711 h 898547"/>
              <a:gd name="connsiteX5" fmla="*/ 29222 w 1731866"/>
              <a:gd name="connsiteY5" fmla="*/ 208261 h 898547"/>
              <a:gd name="connsiteX6" fmla="*/ 142569 w 1731866"/>
              <a:gd name="connsiteY6" fmla="*/ 668985 h 898547"/>
              <a:gd name="connsiteX7" fmla="*/ 426128 w 1731866"/>
              <a:gd name="connsiteY7" fmla="*/ 701846 h 898547"/>
              <a:gd name="connsiteX8" fmla="*/ 729119 w 1731866"/>
              <a:gd name="connsiteY8" fmla="*/ 898538 h 898547"/>
              <a:gd name="connsiteX9" fmla="*/ 670635 w 1731866"/>
              <a:gd name="connsiteY9" fmla="*/ 773570 h 898547"/>
              <a:gd name="connsiteX10" fmla="*/ 702544 w 1731866"/>
              <a:gd name="connsiteY10" fmla="*/ 704513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70673 w 1731865"/>
              <a:gd name="connsiteY9" fmla="*/ 773579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5472"/>
              <a:gd name="connsiteY0" fmla="*/ 718060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29450 w 1735472"/>
              <a:gd name="connsiteY10" fmla="*/ 718060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18115 w 1721742"/>
              <a:gd name="connsiteY0" fmla="*/ 725582 h 891586"/>
              <a:gd name="connsiteX1" fmla="*/ 1151317 w 1721742"/>
              <a:gd name="connsiteY1" fmla="*/ 724804 h 891586"/>
              <a:gd name="connsiteX2" fmla="*/ 1619254 w 1721742"/>
              <a:gd name="connsiteY2" fmla="*/ 622036 h 891586"/>
              <a:gd name="connsiteX3" fmla="*/ 1664402 w 1721742"/>
              <a:gd name="connsiteY3" fmla="*/ 138261 h 891586"/>
              <a:gd name="connsiteX4" fmla="*/ 707521 w 1721742"/>
              <a:gd name="connsiteY4" fmla="*/ 2720 h 891586"/>
              <a:gd name="connsiteX5" fmla="*/ 15530 w 1721742"/>
              <a:gd name="connsiteY5" fmla="*/ 208270 h 891586"/>
              <a:gd name="connsiteX6" fmla="*/ 128877 w 1721742"/>
              <a:gd name="connsiteY6" fmla="*/ 668994 h 891586"/>
              <a:gd name="connsiteX7" fmla="*/ 446999 w 1721742"/>
              <a:gd name="connsiteY7" fmla="*/ 710126 h 891586"/>
              <a:gd name="connsiteX8" fmla="*/ 709887 w 1721742"/>
              <a:gd name="connsiteY8" fmla="*/ 891586 h 891586"/>
              <a:gd name="connsiteX9" fmla="*/ 630529 w 1721742"/>
              <a:gd name="connsiteY9" fmla="*/ 796638 h 891586"/>
              <a:gd name="connsiteX10" fmla="*/ 618115 w 1721742"/>
              <a:gd name="connsiteY10" fmla="*/ 725582 h 891586"/>
              <a:gd name="connsiteX0" fmla="*/ 647607 w 1751234"/>
              <a:gd name="connsiteY0" fmla="*/ 725582 h 891586"/>
              <a:gd name="connsiteX1" fmla="*/ 1180809 w 1751234"/>
              <a:gd name="connsiteY1" fmla="*/ 724804 h 891586"/>
              <a:gd name="connsiteX2" fmla="*/ 1648746 w 1751234"/>
              <a:gd name="connsiteY2" fmla="*/ 622036 h 891586"/>
              <a:gd name="connsiteX3" fmla="*/ 1693894 w 1751234"/>
              <a:gd name="connsiteY3" fmla="*/ 138261 h 891586"/>
              <a:gd name="connsiteX4" fmla="*/ 737013 w 1751234"/>
              <a:gd name="connsiteY4" fmla="*/ 2720 h 891586"/>
              <a:gd name="connsiteX5" fmla="*/ 45022 w 1751234"/>
              <a:gd name="connsiteY5" fmla="*/ 208270 h 891586"/>
              <a:gd name="connsiteX6" fmla="*/ 112285 w 1751234"/>
              <a:gd name="connsiteY6" fmla="*/ 648316 h 891586"/>
              <a:gd name="connsiteX7" fmla="*/ 476491 w 1751234"/>
              <a:gd name="connsiteY7" fmla="*/ 710126 h 891586"/>
              <a:gd name="connsiteX8" fmla="*/ 739379 w 1751234"/>
              <a:gd name="connsiteY8" fmla="*/ 891586 h 891586"/>
              <a:gd name="connsiteX9" fmla="*/ 660021 w 1751234"/>
              <a:gd name="connsiteY9" fmla="*/ 796638 h 891586"/>
              <a:gd name="connsiteX10" fmla="*/ 647607 w 1751234"/>
              <a:gd name="connsiteY10" fmla="*/ 725582 h 891586"/>
              <a:gd name="connsiteX0" fmla="*/ 643800 w 1747427"/>
              <a:gd name="connsiteY0" fmla="*/ 725582 h 891586"/>
              <a:gd name="connsiteX1" fmla="*/ 1177002 w 1747427"/>
              <a:gd name="connsiteY1" fmla="*/ 724804 h 891586"/>
              <a:gd name="connsiteX2" fmla="*/ 1644939 w 1747427"/>
              <a:gd name="connsiteY2" fmla="*/ 622036 h 891586"/>
              <a:gd name="connsiteX3" fmla="*/ 1690087 w 1747427"/>
              <a:gd name="connsiteY3" fmla="*/ 138261 h 891586"/>
              <a:gd name="connsiteX4" fmla="*/ 733206 w 1747427"/>
              <a:gd name="connsiteY4" fmla="*/ 2720 h 891586"/>
              <a:gd name="connsiteX5" fmla="*/ 41215 w 1747427"/>
              <a:gd name="connsiteY5" fmla="*/ 208270 h 891586"/>
              <a:gd name="connsiteX6" fmla="*/ 121645 w 1747427"/>
              <a:gd name="connsiteY6" fmla="*/ 629706 h 891586"/>
              <a:gd name="connsiteX7" fmla="*/ 472684 w 1747427"/>
              <a:gd name="connsiteY7" fmla="*/ 710126 h 891586"/>
              <a:gd name="connsiteX8" fmla="*/ 735572 w 1747427"/>
              <a:gd name="connsiteY8" fmla="*/ 891586 h 891586"/>
              <a:gd name="connsiteX9" fmla="*/ 656214 w 1747427"/>
              <a:gd name="connsiteY9" fmla="*/ 796638 h 891586"/>
              <a:gd name="connsiteX10" fmla="*/ 643800 w 1747427"/>
              <a:gd name="connsiteY10" fmla="*/ 725582 h 891586"/>
              <a:gd name="connsiteX0" fmla="*/ 622547 w 1726174"/>
              <a:gd name="connsiteY0" fmla="*/ 723164 h 889168"/>
              <a:gd name="connsiteX1" fmla="*/ 1155749 w 1726174"/>
              <a:gd name="connsiteY1" fmla="*/ 722386 h 889168"/>
              <a:gd name="connsiteX2" fmla="*/ 1623686 w 1726174"/>
              <a:gd name="connsiteY2" fmla="*/ 619618 h 889168"/>
              <a:gd name="connsiteX3" fmla="*/ 1668834 w 1726174"/>
              <a:gd name="connsiteY3" fmla="*/ 135843 h 889168"/>
              <a:gd name="connsiteX4" fmla="*/ 711953 w 1726174"/>
              <a:gd name="connsiteY4" fmla="*/ 302 h 889168"/>
              <a:gd name="connsiteX5" fmla="*/ 46296 w 1726174"/>
              <a:gd name="connsiteY5" fmla="*/ 158293 h 889168"/>
              <a:gd name="connsiteX6" fmla="*/ 100392 w 1726174"/>
              <a:gd name="connsiteY6" fmla="*/ 627288 h 889168"/>
              <a:gd name="connsiteX7" fmla="*/ 451431 w 1726174"/>
              <a:gd name="connsiteY7" fmla="*/ 707708 h 889168"/>
              <a:gd name="connsiteX8" fmla="*/ 714319 w 1726174"/>
              <a:gd name="connsiteY8" fmla="*/ 889168 h 889168"/>
              <a:gd name="connsiteX9" fmla="*/ 634961 w 1726174"/>
              <a:gd name="connsiteY9" fmla="*/ 794220 h 889168"/>
              <a:gd name="connsiteX10" fmla="*/ 622547 w 1726174"/>
              <a:gd name="connsiteY10" fmla="*/ 723164 h 889168"/>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34961 w 1726174"/>
              <a:gd name="connsiteY9" fmla="*/ 794220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596213 w 1726174"/>
              <a:gd name="connsiteY10" fmla="*/ 719029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597107 w 1726174"/>
              <a:gd name="connsiteY9" fmla="*/ 790084 h 876761"/>
              <a:gd name="connsiteX10" fmla="*/ 596213 w 1726174"/>
              <a:gd name="connsiteY10" fmla="*/ 719029 h 876761"/>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7107 w 1726174"/>
              <a:gd name="connsiteY9" fmla="*/ 790084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603967 w 1726174"/>
              <a:gd name="connsiteY9" fmla="*/ 795371 h 843785"/>
              <a:gd name="connsiteX10" fmla="*/ 596213 w 1726174"/>
              <a:gd name="connsiteY10" fmla="*/ 719029 h 843785"/>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3967 w 1726174"/>
              <a:gd name="connsiteY9" fmla="*/ 795371 h 833928"/>
              <a:gd name="connsiteX10" fmla="*/ 596213 w 1726174"/>
              <a:gd name="connsiteY10" fmla="*/ 719029 h 833928"/>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2001 w 1726174"/>
              <a:gd name="connsiteY9" fmla="*/ 787961 h 833928"/>
              <a:gd name="connsiteX10" fmla="*/ 596213 w 1726174"/>
              <a:gd name="connsiteY10" fmla="*/ 719029 h 833928"/>
              <a:gd name="connsiteX0" fmla="*/ 596213 w 1726174"/>
              <a:gd name="connsiteY0" fmla="*/ 719029 h 833796"/>
              <a:gd name="connsiteX1" fmla="*/ 1155749 w 1726174"/>
              <a:gd name="connsiteY1" fmla="*/ 722386 h 833796"/>
              <a:gd name="connsiteX2" fmla="*/ 1623686 w 1726174"/>
              <a:gd name="connsiteY2" fmla="*/ 619618 h 833796"/>
              <a:gd name="connsiteX3" fmla="*/ 1668834 w 1726174"/>
              <a:gd name="connsiteY3" fmla="*/ 135843 h 833796"/>
              <a:gd name="connsiteX4" fmla="*/ 711953 w 1726174"/>
              <a:gd name="connsiteY4" fmla="*/ 302 h 833796"/>
              <a:gd name="connsiteX5" fmla="*/ 46296 w 1726174"/>
              <a:gd name="connsiteY5" fmla="*/ 158293 h 833796"/>
              <a:gd name="connsiteX6" fmla="*/ 100392 w 1726174"/>
              <a:gd name="connsiteY6" fmla="*/ 627288 h 833796"/>
              <a:gd name="connsiteX7" fmla="*/ 451431 w 1726174"/>
              <a:gd name="connsiteY7" fmla="*/ 707708 h 833796"/>
              <a:gd name="connsiteX8" fmla="*/ 629740 w 1726174"/>
              <a:gd name="connsiteY8" fmla="*/ 833796 h 833796"/>
              <a:gd name="connsiteX9" fmla="*/ 602001 w 1726174"/>
              <a:gd name="connsiteY9" fmla="*/ 787961 h 833796"/>
              <a:gd name="connsiteX10" fmla="*/ 596213 w 1726174"/>
              <a:gd name="connsiteY10" fmla="*/ 719029 h 833796"/>
              <a:gd name="connsiteX0" fmla="*/ 596213 w 1726174"/>
              <a:gd name="connsiteY0" fmla="*/ 719029 h 833796"/>
              <a:gd name="connsiteX1" fmla="*/ 1155749 w 1726174"/>
              <a:gd name="connsiteY1" fmla="*/ 722386 h 833796"/>
              <a:gd name="connsiteX2" fmla="*/ 1623686 w 1726174"/>
              <a:gd name="connsiteY2" fmla="*/ 619618 h 833796"/>
              <a:gd name="connsiteX3" fmla="*/ 1668834 w 1726174"/>
              <a:gd name="connsiteY3" fmla="*/ 135843 h 833796"/>
              <a:gd name="connsiteX4" fmla="*/ 711953 w 1726174"/>
              <a:gd name="connsiteY4" fmla="*/ 302 h 833796"/>
              <a:gd name="connsiteX5" fmla="*/ 46296 w 1726174"/>
              <a:gd name="connsiteY5" fmla="*/ 158293 h 833796"/>
              <a:gd name="connsiteX6" fmla="*/ 100392 w 1726174"/>
              <a:gd name="connsiteY6" fmla="*/ 627288 h 833796"/>
              <a:gd name="connsiteX7" fmla="*/ 451431 w 1726174"/>
              <a:gd name="connsiteY7" fmla="*/ 707708 h 833796"/>
              <a:gd name="connsiteX8" fmla="*/ 629740 w 1726174"/>
              <a:gd name="connsiteY8" fmla="*/ 833796 h 833796"/>
              <a:gd name="connsiteX9" fmla="*/ 602001 w 1726174"/>
              <a:gd name="connsiteY9" fmla="*/ 787961 h 833796"/>
              <a:gd name="connsiteX10" fmla="*/ 596213 w 1726174"/>
              <a:gd name="connsiteY10" fmla="*/ 719029 h 833796"/>
              <a:gd name="connsiteX0" fmla="*/ 596213 w 1726174"/>
              <a:gd name="connsiteY0" fmla="*/ 719029 h 833796"/>
              <a:gd name="connsiteX1" fmla="*/ 1155749 w 1726174"/>
              <a:gd name="connsiteY1" fmla="*/ 722386 h 833796"/>
              <a:gd name="connsiteX2" fmla="*/ 1623686 w 1726174"/>
              <a:gd name="connsiteY2" fmla="*/ 619618 h 833796"/>
              <a:gd name="connsiteX3" fmla="*/ 1668834 w 1726174"/>
              <a:gd name="connsiteY3" fmla="*/ 135843 h 833796"/>
              <a:gd name="connsiteX4" fmla="*/ 711953 w 1726174"/>
              <a:gd name="connsiteY4" fmla="*/ 302 h 833796"/>
              <a:gd name="connsiteX5" fmla="*/ 46296 w 1726174"/>
              <a:gd name="connsiteY5" fmla="*/ 158293 h 833796"/>
              <a:gd name="connsiteX6" fmla="*/ 100392 w 1726174"/>
              <a:gd name="connsiteY6" fmla="*/ 627288 h 833796"/>
              <a:gd name="connsiteX7" fmla="*/ 451431 w 1726174"/>
              <a:gd name="connsiteY7" fmla="*/ 707708 h 833796"/>
              <a:gd name="connsiteX8" fmla="*/ 629740 w 1726174"/>
              <a:gd name="connsiteY8" fmla="*/ 833796 h 833796"/>
              <a:gd name="connsiteX9" fmla="*/ 602001 w 1726174"/>
              <a:gd name="connsiteY9" fmla="*/ 787961 h 833796"/>
              <a:gd name="connsiteX10" fmla="*/ 596213 w 1726174"/>
              <a:gd name="connsiteY10" fmla="*/ 719029 h 833796"/>
              <a:gd name="connsiteX0" fmla="*/ 596095 w 1726056"/>
              <a:gd name="connsiteY0" fmla="*/ 728944 h 843711"/>
              <a:gd name="connsiteX1" fmla="*/ 1155631 w 1726056"/>
              <a:gd name="connsiteY1" fmla="*/ 732301 h 843711"/>
              <a:gd name="connsiteX2" fmla="*/ 1623568 w 1726056"/>
              <a:gd name="connsiteY2" fmla="*/ 629533 h 843711"/>
              <a:gd name="connsiteX3" fmla="*/ 1668716 w 1726056"/>
              <a:gd name="connsiteY3" fmla="*/ 145758 h 843711"/>
              <a:gd name="connsiteX4" fmla="*/ 710246 w 1726056"/>
              <a:gd name="connsiteY4" fmla="*/ 236 h 843711"/>
              <a:gd name="connsiteX5" fmla="*/ 46178 w 1726056"/>
              <a:gd name="connsiteY5" fmla="*/ 168208 h 843711"/>
              <a:gd name="connsiteX6" fmla="*/ 100274 w 1726056"/>
              <a:gd name="connsiteY6" fmla="*/ 637203 h 843711"/>
              <a:gd name="connsiteX7" fmla="*/ 451313 w 1726056"/>
              <a:gd name="connsiteY7" fmla="*/ 717623 h 843711"/>
              <a:gd name="connsiteX8" fmla="*/ 629622 w 1726056"/>
              <a:gd name="connsiteY8" fmla="*/ 843711 h 843711"/>
              <a:gd name="connsiteX9" fmla="*/ 601883 w 1726056"/>
              <a:gd name="connsiteY9" fmla="*/ 797876 h 843711"/>
              <a:gd name="connsiteX10" fmla="*/ 596095 w 1726056"/>
              <a:gd name="connsiteY10" fmla="*/ 728944 h 843711"/>
              <a:gd name="connsiteX0" fmla="*/ 596095 w 1726056"/>
              <a:gd name="connsiteY0" fmla="*/ 728944 h 843711"/>
              <a:gd name="connsiteX1" fmla="*/ 1155631 w 1726056"/>
              <a:gd name="connsiteY1" fmla="*/ 732301 h 843711"/>
              <a:gd name="connsiteX2" fmla="*/ 1623568 w 1726056"/>
              <a:gd name="connsiteY2" fmla="*/ 629533 h 843711"/>
              <a:gd name="connsiteX3" fmla="*/ 1668716 w 1726056"/>
              <a:gd name="connsiteY3" fmla="*/ 145758 h 843711"/>
              <a:gd name="connsiteX4" fmla="*/ 710246 w 1726056"/>
              <a:gd name="connsiteY4" fmla="*/ 236 h 843711"/>
              <a:gd name="connsiteX5" fmla="*/ 46178 w 1726056"/>
              <a:gd name="connsiteY5" fmla="*/ 168208 h 843711"/>
              <a:gd name="connsiteX6" fmla="*/ 100274 w 1726056"/>
              <a:gd name="connsiteY6" fmla="*/ 637203 h 843711"/>
              <a:gd name="connsiteX7" fmla="*/ 451313 w 1726056"/>
              <a:gd name="connsiteY7" fmla="*/ 717623 h 843711"/>
              <a:gd name="connsiteX8" fmla="*/ 629622 w 1726056"/>
              <a:gd name="connsiteY8" fmla="*/ 843711 h 843711"/>
              <a:gd name="connsiteX9" fmla="*/ 601883 w 1726056"/>
              <a:gd name="connsiteY9" fmla="*/ 797876 h 843711"/>
              <a:gd name="connsiteX10" fmla="*/ 596095 w 1726056"/>
              <a:gd name="connsiteY10" fmla="*/ 728944 h 843711"/>
              <a:gd name="connsiteX0" fmla="*/ 596095 w 1726056"/>
              <a:gd name="connsiteY0" fmla="*/ 729476 h 844243"/>
              <a:gd name="connsiteX1" fmla="*/ 1155631 w 1726056"/>
              <a:gd name="connsiteY1" fmla="*/ 732833 h 844243"/>
              <a:gd name="connsiteX2" fmla="*/ 1623568 w 1726056"/>
              <a:gd name="connsiteY2" fmla="*/ 630065 h 844243"/>
              <a:gd name="connsiteX3" fmla="*/ 1668716 w 1726056"/>
              <a:gd name="connsiteY3" fmla="*/ 146290 h 844243"/>
              <a:gd name="connsiteX4" fmla="*/ 710246 w 1726056"/>
              <a:gd name="connsiteY4" fmla="*/ 768 h 844243"/>
              <a:gd name="connsiteX5" fmla="*/ 46178 w 1726056"/>
              <a:gd name="connsiteY5" fmla="*/ 168740 h 844243"/>
              <a:gd name="connsiteX6" fmla="*/ 100274 w 1726056"/>
              <a:gd name="connsiteY6" fmla="*/ 637735 h 844243"/>
              <a:gd name="connsiteX7" fmla="*/ 451313 w 1726056"/>
              <a:gd name="connsiteY7" fmla="*/ 718155 h 844243"/>
              <a:gd name="connsiteX8" fmla="*/ 629622 w 1726056"/>
              <a:gd name="connsiteY8" fmla="*/ 844243 h 844243"/>
              <a:gd name="connsiteX9" fmla="*/ 601883 w 1726056"/>
              <a:gd name="connsiteY9" fmla="*/ 798408 h 844243"/>
              <a:gd name="connsiteX10" fmla="*/ 596095 w 1726056"/>
              <a:gd name="connsiteY10" fmla="*/ 729476 h 844243"/>
              <a:gd name="connsiteX0" fmla="*/ 596095 w 1726056"/>
              <a:gd name="connsiteY0" fmla="*/ 729476 h 844243"/>
              <a:gd name="connsiteX1" fmla="*/ 1155631 w 1726056"/>
              <a:gd name="connsiteY1" fmla="*/ 732833 h 844243"/>
              <a:gd name="connsiteX2" fmla="*/ 1623568 w 1726056"/>
              <a:gd name="connsiteY2" fmla="*/ 630065 h 844243"/>
              <a:gd name="connsiteX3" fmla="*/ 1668716 w 1726056"/>
              <a:gd name="connsiteY3" fmla="*/ 146290 h 844243"/>
              <a:gd name="connsiteX4" fmla="*/ 710246 w 1726056"/>
              <a:gd name="connsiteY4" fmla="*/ 768 h 844243"/>
              <a:gd name="connsiteX5" fmla="*/ 46178 w 1726056"/>
              <a:gd name="connsiteY5" fmla="*/ 168740 h 844243"/>
              <a:gd name="connsiteX6" fmla="*/ 100274 w 1726056"/>
              <a:gd name="connsiteY6" fmla="*/ 637735 h 844243"/>
              <a:gd name="connsiteX7" fmla="*/ 451313 w 1726056"/>
              <a:gd name="connsiteY7" fmla="*/ 718155 h 844243"/>
              <a:gd name="connsiteX8" fmla="*/ 629622 w 1726056"/>
              <a:gd name="connsiteY8" fmla="*/ 844243 h 844243"/>
              <a:gd name="connsiteX9" fmla="*/ 601883 w 1726056"/>
              <a:gd name="connsiteY9" fmla="*/ 798408 h 844243"/>
              <a:gd name="connsiteX10" fmla="*/ 596095 w 1726056"/>
              <a:gd name="connsiteY10" fmla="*/ 729476 h 844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26056" h="844243">
                <a:moveTo>
                  <a:pt x="596095" y="729476"/>
                </a:moveTo>
                <a:cubicBezTo>
                  <a:pt x="661109" y="739868"/>
                  <a:pt x="981208" y="743412"/>
                  <a:pt x="1155631" y="732833"/>
                </a:cubicBezTo>
                <a:cubicBezTo>
                  <a:pt x="1330054" y="722254"/>
                  <a:pt x="1538054" y="727822"/>
                  <a:pt x="1623568" y="630065"/>
                </a:cubicBezTo>
                <a:cubicBezTo>
                  <a:pt x="1709082" y="532308"/>
                  <a:pt x="1780349" y="377557"/>
                  <a:pt x="1668716" y="146290"/>
                </a:cubicBezTo>
                <a:cubicBezTo>
                  <a:pt x="1577926" y="1391"/>
                  <a:pt x="980669" y="-2974"/>
                  <a:pt x="710246" y="768"/>
                </a:cubicBezTo>
                <a:cubicBezTo>
                  <a:pt x="439823" y="4510"/>
                  <a:pt x="147840" y="62579"/>
                  <a:pt x="46178" y="168740"/>
                </a:cubicBezTo>
                <a:cubicBezTo>
                  <a:pt x="-55484" y="274901"/>
                  <a:pt x="32752" y="546166"/>
                  <a:pt x="100274" y="637735"/>
                </a:cubicBezTo>
                <a:cubicBezTo>
                  <a:pt x="167796" y="729304"/>
                  <a:pt x="405212" y="718155"/>
                  <a:pt x="451313" y="718155"/>
                </a:cubicBezTo>
                <a:cubicBezTo>
                  <a:pt x="526895" y="793049"/>
                  <a:pt x="550644" y="827154"/>
                  <a:pt x="629622" y="844243"/>
                </a:cubicBezTo>
                <a:cubicBezTo>
                  <a:pt x="615010" y="820248"/>
                  <a:pt x="617853" y="832539"/>
                  <a:pt x="601883" y="798408"/>
                </a:cubicBezTo>
                <a:cubicBezTo>
                  <a:pt x="585219" y="769261"/>
                  <a:pt x="596095" y="729476"/>
                  <a:pt x="596095" y="729476"/>
                </a:cubicBezTo>
                <a:close/>
              </a:path>
            </a:pathLst>
          </a:custGeom>
          <a:solidFill>
            <a:schemeClr val="bg2">
              <a:lumMod val="90000"/>
            </a:schemeClr>
          </a:solidFill>
          <a:ln w="1905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E10B73D1-A4C3-4A71-836A-5FD28F3264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77662" y="659873"/>
            <a:ext cx="6247268" cy="2432162"/>
          </a:xfrm>
          <a:custGeom>
            <a:avLst/>
            <a:gdLst>
              <a:gd name="connsiteX0" fmla="*/ 702544 w 1731866"/>
              <a:gd name="connsiteY0" fmla="*/ 704513 h 898547"/>
              <a:gd name="connsiteX1" fmla="*/ 1151838 w 1731866"/>
              <a:gd name="connsiteY1" fmla="*/ 709752 h 898547"/>
              <a:gd name="connsiteX2" fmla="*/ 1632946 w 1731866"/>
              <a:gd name="connsiteY2" fmla="*/ 622027 h 898547"/>
              <a:gd name="connsiteX3" fmla="*/ 1678094 w 1731866"/>
              <a:gd name="connsiteY3" fmla="*/ 138252 h 898547"/>
              <a:gd name="connsiteX4" fmla="*/ 721213 w 1731866"/>
              <a:gd name="connsiteY4" fmla="*/ 2711 h 898547"/>
              <a:gd name="connsiteX5" fmla="*/ 29222 w 1731866"/>
              <a:gd name="connsiteY5" fmla="*/ 208261 h 898547"/>
              <a:gd name="connsiteX6" fmla="*/ 142569 w 1731866"/>
              <a:gd name="connsiteY6" fmla="*/ 668985 h 898547"/>
              <a:gd name="connsiteX7" fmla="*/ 426128 w 1731866"/>
              <a:gd name="connsiteY7" fmla="*/ 701846 h 898547"/>
              <a:gd name="connsiteX8" fmla="*/ 729119 w 1731866"/>
              <a:gd name="connsiteY8" fmla="*/ 898538 h 898547"/>
              <a:gd name="connsiteX9" fmla="*/ 670635 w 1731866"/>
              <a:gd name="connsiteY9" fmla="*/ 773570 h 898547"/>
              <a:gd name="connsiteX10" fmla="*/ 702544 w 1731866"/>
              <a:gd name="connsiteY10" fmla="*/ 704513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70673 w 1731865"/>
              <a:gd name="connsiteY9" fmla="*/ 773579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5472"/>
              <a:gd name="connsiteY0" fmla="*/ 718060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29450 w 1735472"/>
              <a:gd name="connsiteY10" fmla="*/ 718060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18115 w 1721742"/>
              <a:gd name="connsiteY0" fmla="*/ 725582 h 891586"/>
              <a:gd name="connsiteX1" fmla="*/ 1151317 w 1721742"/>
              <a:gd name="connsiteY1" fmla="*/ 724804 h 891586"/>
              <a:gd name="connsiteX2" fmla="*/ 1619254 w 1721742"/>
              <a:gd name="connsiteY2" fmla="*/ 622036 h 891586"/>
              <a:gd name="connsiteX3" fmla="*/ 1664402 w 1721742"/>
              <a:gd name="connsiteY3" fmla="*/ 138261 h 891586"/>
              <a:gd name="connsiteX4" fmla="*/ 707521 w 1721742"/>
              <a:gd name="connsiteY4" fmla="*/ 2720 h 891586"/>
              <a:gd name="connsiteX5" fmla="*/ 15530 w 1721742"/>
              <a:gd name="connsiteY5" fmla="*/ 208270 h 891586"/>
              <a:gd name="connsiteX6" fmla="*/ 128877 w 1721742"/>
              <a:gd name="connsiteY6" fmla="*/ 668994 h 891586"/>
              <a:gd name="connsiteX7" fmla="*/ 446999 w 1721742"/>
              <a:gd name="connsiteY7" fmla="*/ 710126 h 891586"/>
              <a:gd name="connsiteX8" fmla="*/ 709887 w 1721742"/>
              <a:gd name="connsiteY8" fmla="*/ 891586 h 891586"/>
              <a:gd name="connsiteX9" fmla="*/ 630529 w 1721742"/>
              <a:gd name="connsiteY9" fmla="*/ 796638 h 891586"/>
              <a:gd name="connsiteX10" fmla="*/ 618115 w 1721742"/>
              <a:gd name="connsiteY10" fmla="*/ 725582 h 891586"/>
              <a:gd name="connsiteX0" fmla="*/ 647607 w 1751234"/>
              <a:gd name="connsiteY0" fmla="*/ 725582 h 891586"/>
              <a:gd name="connsiteX1" fmla="*/ 1180809 w 1751234"/>
              <a:gd name="connsiteY1" fmla="*/ 724804 h 891586"/>
              <a:gd name="connsiteX2" fmla="*/ 1648746 w 1751234"/>
              <a:gd name="connsiteY2" fmla="*/ 622036 h 891586"/>
              <a:gd name="connsiteX3" fmla="*/ 1693894 w 1751234"/>
              <a:gd name="connsiteY3" fmla="*/ 138261 h 891586"/>
              <a:gd name="connsiteX4" fmla="*/ 737013 w 1751234"/>
              <a:gd name="connsiteY4" fmla="*/ 2720 h 891586"/>
              <a:gd name="connsiteX5" fmla="*/ 45022 w 1751234"/>
              <a:gd name="connsiteY5" fmla="*/ 208270 h 891586"/>
              <a:gd name="connsiteX6" fmla="*/ 112285 w 1751234"/>
              <a:gd name="connsiteY6" fmla="*/ 648316 h 891586"/>
              <a:gd name="connsiteX7" fmla="*/ 476491 w 1751234"/>
              <a:gd name="connsiteY7" fmla="*/ 710126 h 891586"/>
              <a:gd name="connsiteX8" fmla="*/ 739379 w 1751234"/>
              <a:gd name="connsiteY8" fmla="*/ 891586 h 891586"/>
              <a:gd name="connsiteX9" fmla="*/ 660021 w 1751234"/>
              <a:gd name="connsiteY9" fmla="*/ 796638 h 891586"/>
              <a:gd name="connsiteX10" fmla="*/ 647607 w 1751234"/>
              <a:gd name="connsiteY10" fmla="*/ 725582 h 891586"/>
              <a:gd name="connsiteX0" fmla="*/ 643800 w 1747427"/>
              <a:gd name="connsiteY0" fmla="*/ 725582 h 891586"/>
              <a:gd name="connsiteX1" fmla="*/ 1177002 w 1747427"/>
              <a:gd name="connsiteY1" fmla="*/ 724804 h 891586"/>
              <a:gd name="connsiteX2" fmla="*/ 1644939 w 1747427"/>
              <a:gd name="connsiteY2" fmla="*/ 622036 h 891586"/>
              <a:gd name="connsiteX3" fmla="*/ 1690087 w 1747427"/>
              <a:gd name="connsiteY3" fmla="*/ 138261 h 891586"/>
              <a:gd name="connsiteX4" fmla="*/ 733206 w 1747427"/>
              <a:gd name="connsiteY4" fmla="*/ 2720 h 891586"/>
              <a:gd name="connsiteX5" fmla="*/ 41215 w 1747427"/>
              <a:gd name="connsiteY5" fmla="*/ 208270 h 891586"/>
              <a:gd name="connsiteX6" fmla="*/ 121645 w 1747427"/>
              <a:gd name="connsiteY6" fmla="*/ 629706 h 891586"/>
              <a:gd name="connsiteX7" fmla="*/ 472684 w 1747427"/>
              <a:gd name="connsiteY7" fmla="*/ 710126 h 891586"/>
              <a:gd name="connsiteX8" fmla="*/ 735572 w 1747427"/>
              <a:gd name="connsiteY8" fmla="*/ 891586 h 891586"/>
              <a:gd name="connsiteX9" fmla="*/ 656214 w 1747427"/>
              <a:gd name="connsiteY9" fmla="*/ 796638 h 891586"/>
              <a:gd name="connsiteX10" fmla="*/ 643800 w 1747427"/>
              <a:gd name="connsiteY10" fmla="*/ 725582 h 891586"/>
              <a:gd name="connsiteX0" fmla="*/ 622547 w 1726174"/>
              <a:gd name="connsiteY0" fmla="*/ 723164 h 889168"/>
              <a:gd name="connsiteX1" fmla="*/ 1155749 w 1726174"/>
              <a:gd name="connsiteY1" fmla="*/ 722386 h 889168"/>
              <a:gd name="connsiteX2" fmla="*/ 1623686 w 1726174"/>
              <a:gd name="connsiteY2" fmla="*/ 619618 h 889168"/>
              <a:gd name="connsiteX3" fmla="*/ 1668834 w 1726174"/>
              <a:gd name="connsiteY3" fmla="*/ 135843 h 889168"/>
              <a:gd name="connsiteX4" fmla="*/ 711953 w 1726174"/>
              <a:gd name="connsiteY4" fmla="*/ 302 h 889168"/>
              <a:gd name="connsiteX5" fmla="*/ 46296 w 1726174"/>
              <a:gd name="connsiteY5" fmla="*/ 158293 h 889168"/>
              <a:gd name="connsiteX6" fmla="*/ 100392 w 1726174"/>
              <a:gd name="connsiteY6" fmla="*/ 627288 h 889168"/>
              <a:gd name="connsiteX7" fmla="*/ 451431 w 1726174"/>
              <a:gd name="connsiteY7" fmla="*/ 707708 h 889168"/>
              <a:gd name="connsiteX8" fmla="*/ 714319 w 1726174"/>
              <a:gd name="connsiteY8" fmla="*/ 889168 h 889168"/>
              <a:gd name="connsiteX9" fmla="*/ 634961 w 1726174"/>
              <a:gd name="connsiteY9" fmla="*/ 794220 h 889168"/>
              <a:gd name="connsiteX10" fmla="*/ 622547 w 1726174"/>
              <a:gd name="connsiteY10" fmla="*/ 723164 h 889168"/>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34961 w 1726174"/>
              <a:gd name="connsiteY9" fmla="*/ 794220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596213 w 1726174"/>
              <a:gd name="connsiteY10" fmla="*/ 719029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597107 w 1726174"/>
              <a:gd name="connsiteY9" fmla="*/ 790084 h 876761"/>
              <a:gd name="connsiteX10" fmla="*/ 596213 w 1726174"/>
              <a:gd name="connsiteY10" fmla="*/ 719029 h 876761"/>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7107 w 1726174"/>
              <a:gd name="connsiteY9" fmla="*/ 790084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603967 w 1726174"/>
              <a:gd name="connsiteY9" fmla="*/ 795371 h 843785"/>
              <a:gd name="connsiteX10" fmla="*/ 596213 w 1726174"/>
              <a:gd name="connsiteY10" fmla="*/ 719029 h 843785"/>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3967 w 1726174"/>
              <a:gd name="connsiteY9" fmla="*/ 795371 h 833928"/>
              <a:gd name="connsiteX10" fmla="*/ 596213 w 1726174"/>
              <a:gd name="connsiteY10" fmla="*/ 719029 h 833928"/>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2001 w 1726174"/>
              <a:gd name="connsiteY9" fmla="*/ 787961 h 833928"/>
              <a:gd name="connsiteX10" fmla="*/ 596213 w 1726174"/>
              <a:gd name="connsiteY10" fmla="*/ 719029 h 833928"/>
              <a:gd name="connsiteX0" fmla="*/ 596213 w 1726174"/>
              <a:gd name="connsiteY0" fmla="*/ 719029 h 833796"/>
              <a:gd name="connsiteX1" fmla="*/ 1155749 w 1726174"/>
              <a:gd name="connsiteY1" fmla="*/ 722386 h 833796"/>
              <a:gd name="connsiteX2" fmla="*/ 1623686 w 1726174"/>
              <a:gd name="connsiteY2" fmla="*/ 619618 h 833796"/>
              <a:gd name="connsiteX3" fmla="*/ 1668834 w 1726174"/>
              <a:gd name="connsiteY3" fmla="*/ 135843 h 833796"/>
              <a:gd name="connsiteX4" fmla="*/ 711953 w 1726174"/>
              <a:gd name="connsiteY4" fmla="*/ 302 h 833796"/>
              <a:gd name="connsiteX5" fmla="*/ 46296 w 1726174"/>
              <a:gd name="connsiteY5" fmla="*/ 158293 h 833796"/>
              <a:gd name="connsiteX6" fmla="*/ 100392 w 1726174"/>
              <a:gd name="connsiteY6" fmla="*/ 627288 h 833796"/>
              <a:gd name="connsiteX7" fmla="*/ 451431 w 1726174"/>
              <a:gd name="connsiteY7" fmla="*/ 707708 h 833796"/>
              <a:gd name="connsiteX8" fmla="*/ 629740 w 1726174"/>
              <a:gd name="connsiteY8" fmla="*/ 833796 h 833796"/>
              <a:gd name="connsiteX9" fmla="*/ 602001 w 1726174"/>
              <a:gd name="connsiteY9" fmla="*/ 787961 h 833796"/>
              <a:gd name="connsiteX10" fmla="*/ 596213 w 1726174"/>
              <a:gd name="connsiteY10" fmla="*/ 719029 h 833796"/>
              <a:gd name="connsiteX0" fmla="*/ 596213 w 1726174"/>
              <a:gd name="connsiteY0" fmla="*/ 719029 h 833796"/>
              <a:gd name="connsiteX1" fmla="*/ 1155749 w 1726174"/>
              <a:gd name="connsiteY1" fmla="*/ 722386 h 833796"/>
              <a:gd name="connsiteX2" fmla="*/ 1623686 w 1726174"/>
              <a:gd name="connsiteY2" fmla="*/ 619618 h 833796"/>
              <a:gd name="connsiteX3" fmla="*/ 1668834 w 1726174"/>
              <a:gd name="connsiteY3" fmla="*/ 135843 h 833796"/>
              <a:gd name="connsiteX4" fmla="*/ 711953 w 1726174"/>
              <a:gd name="connsiteY4" fmla="*/ 302 h 833796"/>
              <a:gd name="connsiteX5" fmla="*/ 46296 w 1726174"/>
              <a:gd name="connsiteY5" fmla="*/ 158293 h 833796"/>
              <a:gd name="connsiteX6" fmla="*/ 100392 w 1726174"/>
              <a:gd name="connsiteY6" fmla="*/ 627288 h 833796"/>
              <a:gd name="connsiteX7" fmla="*/ 451431 w 1726174"/>
              <a:gd name="connsiteY7" fmla="*/ 707708 h 833796"/>
              <a:gd name="connsiteX8" fmla="*/ 629740 w 1726174"/>
              <a:gd name="connsiteY8" fmla="*/ 833796 h 833796"/>
              <a:gd name="connsiteX9" fmla="*/ 602001 w 1726174"/>
              <a:gd name="connsiteY9" fmla="*/ 787961 h 833796"/>
              <a:gd name="connsiteX10" fmla="*/ 596213 w 1726174"/>
              <a:gd name="connsiteY10" fmla="*/ 719029 h 833796"/>
              <a:gd name="connsiteX0" fmla="*/ 596213 w 1726174"/>
              <a:gd name="connsiteY0" fmla="*/ 719029 h 833796"/>
              <a:gd name="connsiteX1" fmla="*/ 1155749 w 1726174"/>
              <a:gd name="connsiteY1" fmla="*/ 722386 h 833796"/>
              <a:gd name="connsiteX2" fmla="*/ 1623686 w 1726174"/>
              <a:gd name="connsiteY2" fmla="*/ 619618 h 833796"/>
              <a:gd name="connsiteX3" fmla="*/ 1668834 w 1726174"/>
              <a:gd name="connsiteY3" fmla="*/ 135843 h 833796"/>
              <a:gd name="connsiteX4" fmla="*/ 711953 w 1726174"/>
              <a:gd name="connsiteY4" fmla="*/ 302 h 833796"/>
              <a:gd name="connsiteX5" fmla="*/ 46296 w 1726174"/>
              <a:gd name="connsiteY5" fmla="*/ 158293 h 833796"/>
              <a:gd name="connsiteX6" fmla="*/ 100392 w 1726174"/>
              <a:gd name="connsiteY6" fmla="*/ 627288 h 833796"/>
              <a:gd name="connsiteX7" fmla="*/ 451431 w 1726174"/>
              <a:gd name="connsiteY7" fmla="*/ 707708 h 833796"/>
              <a:gd name="connsiteX8" fmla="*/ 629740 w 1726174"/>
              <a:gd name="connsiteY8" fmla="*/ 833796 h 833796"/>
              <a:gd name="connsiteX9" fmla="*/ 602001 w 1726174"/>
              <a:gd name="connsiteY9" fmla="*/ 787961 h 833796"/>
              <a:gd name="connsiteX10" fmla="*/ 596213 w 1726174"/>
              <a:gd name="connsiteY10" fmla="*/ 719029 h 833796"/>
              <a:gd name="connsiteX0" fmla="*/ 596095 w 1726056"/>
              <a:gd name="connsiteY0" fmla="*/ 728944 h 843711"/>
              <a:gd name="connsiteX1" fmla="*/ 1155631 w 1726056"/>
              <a:gd name="connsiteY1" fmla="*/ 732301 h 843711"/>
              <a:gd name="connsiteX2" fmla="*/ 1623568 w 1726056"/>
              <a:gd name="connsiteY2" fmla="*/ 629533 h 843711"/>
              <a:gd name="connsiteX3" fmla="*/ 1668716 w 1726056"/>
              <a:gd name="connsiteY3" fmla="*/ 145758 h 843711"/>
              <a:gd name="connsiteX4" fmla="*/ 710246 w 1726056"/>
              <a:gd name="connsiteY4" fmla="*/ 236 h 843711"/>
              <a:gd name="connsiteX5" fmla="*/ 46178 w 1726056"/>
              <a:gd name="connsiteY5" fmla="*/ 168208 h 843711"/>
              <a:gd name="connsiteX6" fmla="*/ 100274 w 1726056"/>
              <a:gd name="connsiteY6" fmla="*/ 637203 h 843711"/>
              <a:gd name="connsiteX7" fmla="*/ 451313 w 1726056"/>
              <a:gd name="connsiteY7" fmla="*/ 717623 h 843711"/>
              <a:gd name="connsiteX8" fmla="*/ 629622 w 1726056"/>
              <a:gd name="connsiteY8" fmla="*/ 843711 h 843711"/>
              <a:gd name="connsiteX9" fmla="*/ 601883 w 1726056"/>
              <a:gd name="connsiteY9" fmla="*/ 797876 h 843711"/>
              <a:gd name="connsiteX10" fmla="*/ 596095 w 1726056"/>
              <a:gd name="connsiteY10" fmla="*/ 728944 h 843711"/>
              <a:gd name="connsiteX0" fmla="*/ 596095 w 1726056"/>
              <a:gd name="connsiteY0" fmla="*/ 728944 h 843711"/>
              <a:gd name="connsiteX1" fmla="*/ 1155631 w 1726056"/>
              <a:gd name="connsiteY1" fmla="*/ 732301 h 843711"/>
              <a:gd name="connsiteX2" fmla="*/ 1623568 w 1726056"/>
              <a:gd name="connsiteY2" fmla="*/ 629533 h 843711"/>
              <a:gd name="connsiteX3" fmla="*/ 1668716 w 1726056"/>
              <a:gd name="connsiteY3" fmla="*/ 145758 h 843711"/>
              <a:gd name="connsiteX4" fmla="*/ 710246 w 1726056"/>
              <a:gd name="connsiteY4" fmla="*/ 236 h 843711"/>
              <a:gd name="connsiteX5" fmla="*/ 46178 w 1726056"/>
              <a:gd name="connsiteY5" fmla="*/ 168208 h 843711"/>
              <a:gd name="connsiteX6" fmla="*/ 100274 w 1726056"/>
              <a:gd name="connsiteY6" fmla="*/ 637203 h 843711"/>
              <a:gd name="connsiteX7" fmla="*/ 451313 w 1726056"/>
              <a:gd name="connsiteY7" fmla="*/ 717623 h 843711"/>
              <a:gd name="connsiteX8" fmla="*/ 629622 w 1726056"/>
              <a:gd name="connsiteY8" fmla="*/ 843711 h 843711"/>
              <a:gd name="connsiteX9" fmla="*/ 601883 w 1726056"/>
              <a:gd name="connsiteY9" fmla="*/ 797876 h 843711"/>
              <a:gd name="connsiteX10" fmla="*/ 596095 w 1726056"/>
              <a:gd name="connsiteY10" fmla="*/ 728944 h 843711"/>
              <a:gd name="connsiteX0" fmla="*/ 596095 w 1726056"/>
              <a:gd name="connsiteY0" fmla="*/ 729476 h 844243"/>
              <a:gd name="connsiteX1" fmla="*/ 1155631 w 1726056"/>
              <a:gd name="connsiteY1" fmla="*/ 732833 h 844243"/>
              <a:gd name="connsiteX2" fmla="*/ 1623568 w 1726056"/>
              <a:gd name="connsiteY2" fmla="*/ 630065 h 844243"/>
              <a:gd name="connsiteX3" fmla="*/ 1668716 w 1726056"/>
              <a:gd name="connsiteY3" fmla="*/ 146290 h 844243"/>
              <a:gd name="connsiteX4" fmla="*/ 710246 w 1726056"/>
              <a:gd name="connsiteY4" fmla="*/ 768 h 844243"/>
              <a:gd name="connsiteX5" fmla="*/ 46178 w 1726056"/>
              <a:gd name="connsiteY5" fmla="*/ 168740 h 844243"/>
              <a:gd name="connsiteX6" fmla="*/ 100274 w 1726056"/>
              <a:gd name="connsiteY6" fmla="*/ 637735 h 844243"/>
              <a:gd name="connsiteX7" fmla="*/ 451313 w 1726056"/>
              <a:gd name="connsiteY7" fmla="*/ 718155 h 844243"/>
              <a:gd name="connsiteX8" fmla="*/ 629622 w 1726056"/>
              <a:gd name="connsiteY8" fmla="*/ 844243 h 844243"/>
              <a:gd name="connsiteX9" fmla="*/ 601883 w 1726056"/>
              <a:gd name="connsiteY9" fmla="*/ 798408 h 844243"/>
              <a:gd name="connsiteX10" fmla="*/ 596095 w 1726056"/>
              <a:gd name="connsiteY10" fmla="*/ 729476 h 844243"/>
              <a:gd name="connsiteX0" fmla="*/ 596095 w 1726056"/>
              <a:gd name="connsiteY0" fmla="*/ 729476 h 844243"/>
              <a:gd name="connsiteX1" fmla="*/ 1155631 w 1726056"/>
              <a:gd name="connsiteY1" fmla="*/ 732833 h 844243"/>
              <a:gd name="connsiteX2" fmla="*/ 1623568 w 1726056"/>
              <a:gd name="connsiteY2" fmla="*/ 630065 h 844243"/>
              <a:gd name="connsiteX3" fmla="*/ 1668716 w 1726056"/>
              <a:gd name="connsiteY3" fmla="*/ 146290 h 844243"/>
              <a:gd name="connsiteX4" fmla="*/ 710246 w 1726056"/>
              <a:gd name="connsiteY4" fmla="*/ 768 h 844243"/>
              <a:gd name="connsiteX5" fmla="*/ 46178 w 1726056"/>
              <a:gd name="connsiteY5" fmla="*/ 168740 h 844243"/>
              <a:gd name="connsiteX6" fmla="*/ 100274 w 1726056"/>
              <a:gd name="connsiteY6" fmla="*/ 637735 h 844243"/>
              <a:gd name="connsiteX7" fmla="*/ 451313 w 1726056"/>
              <a:gd name="connsiteY7" fmla="*/ 718155 h 844243"/>
              <a:gd name="connsiteX8" fmla="*/ 629622 w 1726056"/>
              <a:gd name="connsiteY8" fmla="*/ 844243 h 844243"/>
              <a:gd name="connsiteX9" fmla="*/ 601883 w 1726056"/>
              <a:gd name="connsiteY9" fmla="*/ 798408 h 844243"/>
              <a:gd name="connsiteX10" fmla="*/ 596095 w 1726056"/>
              <a:gd name="connsiteY10" fmla="*/ 729476 h 844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26056" h="844243">
                <a:moveTo>
                  <a:pt x="596095" y="729476"/>
                </a:moveTo>
                <a:cubicBezTo>
                  <a:pt x="661109" y="739868"/>
                  <a:pt x="981208" y="743412"/>
                  <a:pt x="1155631" y="732833"/>
                </a:cubicBezTo>
                <a:cubicBezTo>
                  <a:pt x="1330054" y="722254"/>
                  <a:pt x="1538054" y="727822"/>
                  <a:pt x="1623568" y="630065"/>
                </a:cubicBezTo>
                <a:cubicBezTo>
                  <a:pt x="1709082" y="532308"/>
                  <a:pt x="1780349" y="377557"/>
                  <a:pt x="1668716" y="146290"/>
                </a:cubicBezTo>
                <a:cubicBezTo>
                  <a:pt x="1577926" y="1391"/>
                  <a:pt x="980669" y="-2974"/>
                  <a:pt x="710246" y="768"/>
                </a:cubicBezTo>
                <a:cubicBezTo>
                  <a:pt x="439823" y="4510"/>
                  <a:pt x="147840" y="62579"/>
                  <a:pt x="46178" y="168740"/>
                </a:cubicBezTo>
                <a:cubicBezTo>
                  <a:pt x="-55484" y="274901"/>
                  <a:pt x="32752" y="546166"/>
                  <a:pt x="100274" y="637735"/>
                </a:cubicBezTo>
                <a:cubicBezTo>
                  <a:pt x="167796" y="729304"/>
                  <a:pt x="405212" y="718155"/>
                  <a:pt x="451313" y="718155"/>
                </a:cubicBezTo>
                <a:cubicBezTo>
                  <a:pt x="526895" y="793049"/>
                  <a:pt x="550644" y="827154"/>
                  <a:pt x="629622" y="844243"/>
                </a:cubicBezTo>
                <a:cubicBezTo>
                  <a:pt x="615010" y="820248"/>
                  <a:pt x="617853" y="832539"/>
                  <a:pt x="601883" y="798408"/>
                </a:cubicBezTo>
                <a:cubicBezTo>
                  <a:pt x="585219" y="769261"/>
                  <a:pt x="596095" y="729476"/>
                  <a:pt x="596095" y="729476"/>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DDFDE0A5-DE1F-D6FB-C58B-5C179EE05E3A}"/>
              </a:ext>
            </a:extLst>
          </p:cNvPr>
          <p:cNvSpPr>
            <a:spLocks noGrp="1"/>
          </p:cNvSpPr>
          <p:nvPr>
            <p:ph type="title"/>
          </p:nvPr>
        </p:nvSpPr>
        <p:spPr>
          <a:xfrm>
            <a:off x="5876598" y="1083379"/>
            <a:ext cx="4947424" cy="1364106"/>
          </a:xfrm>
        </p:spPr>
        <p:txBody>
          <a:bodyPr>
            <a:normAutofit fontScale="90000"/>
          </a:bodyPr>
          <a:lstStyle/>
          <a:p>
            <a:pPr algn="ctr"/>
            <a:r>
              <a:rPr lang="en-GB" dirty="0"/>
              <a:t>Celebration assemblies</a:t>
            </a:r>
            <a:endParaRPr lang="en-GB"/>
          </a:p>
        </p:txBody>
      </p:sp>
      <p:sp>
        <p:nvSpPr>
          <p:cNvPr id="3" name="Content Placeholder 2">
            <a:extLst>
              <a:ext uri="{FF2B5EF4-FFF2-40B4-BE49-F238E27FC236}">
                <a16:creationId xmlns:a16="http://schemas.microsoft.com/office/drawing/2014/main" id="{81A12B2E-132E-EA56-2B4B-D6580AB8B3E6}"/>
              </a:ext>
            </a:extLst>
          </p:cNvPr>
          <p:cNvSpPr>
            <a:spLocks noGrp="1"/>
          </p:cNvSpPr>
          <p:nvPr>
            <p:ph idx="1"/>
          </p:nvPr>
        </p:nvSpPr>
        <p:spPr>
          <a:xfrm>
            <a:off x="2022053" y="2870991"/>
            <a:ext cx="5864379" cy="2643119"/>
          </a:xfrm>
        </p:spPr>
        <p:txBody>
          <a:bodyPr anchor="ctr">
            <a:normAutofit fontScale="85000" lnSpcReduction="20000"/>
          </a:bodyPr>
          <a:lstStyle/>
          <a:p>
            <a:pPr algn="ctr">
              <a:lnSpc>
                <a:spcPct val="90000"/>
              </a:lnSpc>
            </a:pPr>
            <a:r>
              <a:rPr lang="en-GB" sz="2500"/>
              <a:t>These are held every Friday morning – you are all welcome to attend and share in the celebration of the fantastic work the children do.  It isn’t possible to inform parents of all awards awarded.</a:t>
            </a:r>
          </a:p>
          <a:p>
            <a:pPr algn="ctr">
              <a:lnSpc>
                <a:spcPct val="90000"/>
              </a:lnSpc>
            </a:pPr>
            <a:endParaRPr lang="en-GB" sz="2500"/>
          </a:p>
          <a:p>
            <a:pPr algn="ctr">
              <a:lnSpc>
                <a:spcPct val="90000"/>
              </a:lnSpc>
            </a:pPr>
            <a:r>
              <a:rPr lang="en-GB" sz="2500"/>
              <a:t>There is a class assembly once a year and we will let you know when Year 5 will be doing theirs – we would love you to join us.</a:t>
            </a:r>
          </a:p>
        </p:txBody>
      </p:sp>
    </p:spTree>
    <p:extLst>
      <p:ext uri="{BB962C8B-B14F-4D97-AF65-F5344CB8AC3E}">
        <p14:creationId xmlns:p14="http://schemas.microsoft.com/office/powerpoint/2010/main" val="2238610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2DAEA-9498-A420-5DC2-EAC7264AF757}"/>
              </a:ext>
            </a:extLst>
          </p:cNvPr>
          <p:cNvSpPr>
            <a:spLocks noGrp="1"/>
          </p:cNvSpPr>
          <p:nvPr>
            <p:ph type="title"/>
          </p:nvPr>
        </p:nvSpPr>
        <p:spPr/>
        <p:txBody>
          <a:bodyPr/>
          <a:lstStyle/>
          <a:p>
            <a:r>
              <a:rPr lang="en-GB" dirty="0"/>
              <a:t>C</a:t>
            </a:r>
            <a:r>
              <a:rPr lang="en-GB" dirty="0" smtClean="0"/>
              <a:t>ontact</a:t>
            </a:r>
            <a:endParaRPr lang="en-GB" dirty="0"/>
          </a:p>
        </p:txBody>
      </p:sp>
      <p:sp>
        <p:nvSpPr>
          <p:cNvPr id="3" name="Content Placeholder 2">
            <a:extLst>
              <a:ext uri="{FF2B5EF4-FFF2-40B4-BE49-F238E27FC236}">
                <a16:creationId xmlns:a16="http://schemas.microsoft.com/office/drawing/2014/main" id="{160D6664-36FE-8316-F303-9C33521A7148}"/>
              </a:ext>
            </a:extLst>
          </p:cNvPr>
          <p:cNvSpPr>
            <a:spLocks noGrp="1"/>
          </p:cNvSpPr>
          <p:nvPr>
            <p:ph idx="1"/>
          </p:nvPr>
        </p:nvSpPr>
        <p:spPr/>
        <p:txBody>
          <a:bodyPr/>
          <a:lstStyle/>
          <a:p>
            <a:r>
              <a:rPr lang="en-GB" dirty="0"/>
              <a:t>You can always speak to me at the end of the day at pick up or you can also email the school if you want to arrange a time to speak.</a:t>
            </a:r>
          </a:p>
          <a:p>
            <a:endParaRPr lang="en-GB" dirty="0"/>
          </a:p>
          <a:p>
            <a:r>
              <a:rPr lang="en-GB" dirty="0"/>
              <a:t>If you have any issues or concerns at all, please do let me know. Also, please let us know if there is anything you think we need to be aware of.</a:t>
            </a:r>
          </a:p>
        </p:txBody>
      </p:sp>
    </p:spTree>
    <p:extLst>
      <p:ext uri="{BB962C8B-B14F-4D97-AF65-F5344CB8AC3E}">
        <p14:creationId xmlns:p14="http://schemas.microsoft.com/office/powerpoint/2010/main" val="1982954472"/>
      </p:ext>
    </p:extLst>
  </p:cSld>
  <p:clrMapOvr>
    <a:masterClrMapping/>
  </p:clrMapOvr>
</p:sld>
</file>

<file path=ppt/theme/theme1.xml><?xml version="1.0" encoding="utf-8"?>
<a:theme xmlns:a="http://schemas.openxmlformats.org/drawingml/2006/main" name="ChitchatVTI">
  <a:themeElements>
    <a:clrScheme name="AnalogousFromLightSeed_2SEEDS">
      <a:dk1>
        <a:srgbClr val="000000"/>
      </a:dk1>
      <a:lt1>
        <a:srgbClr val="FFFFFF"/>
      </a:lt1>
      <a:dk2>
        <a:srgbClr val="392441"/>
      </a:dk2>
      <a:lt2>
        <a:srgbClr val="E4E8E2"/>
      </a:lt2>
      <a:accent1>
        <a:srgbClr val="BF4EEB"/>
      </a:accent1>
      <a:accent2>
        <a:srgbClr val="956EEE"/>
      </a:accent2>
      <a:accent3>
        <a:srgbClr val="EE6EDD"/>
      </a:accent3>
      <a:accent4>
        <a:srgbClr val="4FB934"/>
      </a:accent4>
      <a:accent5>
        <a:srgbClr val="2FBC4D"/>
      </a:accent5>
      <a:accent6>
        <a:srgbClr val="34B887"/>
      </a:accent6>
      <a:hlink>
        <a:srgbClr val="668E56"/>
      </a:hlink>
      <a:folHlink>
        <a:srgbClr val="7F7F7F"/>
      </a:folHlink>
    </a:clrScheme>
    <a:fontScheme name="The Hand">
      <a:majorFont>
        <a:latin typeface="The Serif Hand"/>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itchatVTI" id="{08BB1610-1071-4750-BA6F-EA15E875FFCD}" vid="{D7BDF053-2181-45AE-9365-FFAA906CB43F}"/>
    </a:ext>
  </a:extLst>
</a:theme>
</file>

<file path=docProps/app.xml><?xml version="1.0" encoding="utf-8"?>
<Properties xmlns="http://schemas.openxmlformats.org/officeDocument/2006/extended-properties" xmlns:vt="http://schemas.openxmlformats.org/officeDocument/2006/docPropsVTypes">
  <TotalTime>120</TotalTime>
  <Words>633</Words>
  <Application>Microsoft Office PowerPoint</Application>
  <PresentationFormat>Widescreen</PresentationFormat>
  <Paragraphs>47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Gill Sans MT</vt:lpstr>
      <vt:lpstr>The Hand</vt:lpstr>
      <vt:lpstr>The Serif Hand</vt:lpstr>
      <vt:lpstr>ChitchatVTI</vt:lpstr>
      <vt:lpstr>Year 5</vt:lpstr>
      <vt:lpstr>Class Rules</vt:lpstr>
      <vt:lpstr>Reading</vt:lpstr>
      <vt:lpstr>Spellings</vt:lpstr>
      <vt:lpstr>P.E. </vt:lpstr>
      <vt:lpstr>Bikeability</vt:lpstr>
      <vt:lpstr>Uniform</vt:lpstr>
      <vt:lpstr>School dinners</vt:lpstr>
      <vt:lpstr>Tt rockstars</vt:lpstr>
      <vt:lpstr>Subject overview for this year</vt:lpstr>
      <vt:lpstr>Celebration assemblies</vt:lpstr>
      <vt:lpstr>Contact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dc:title>
  <dc:creator>Christina Grainger</dc:creator>
  <cp:lastModifiedBy>Christina Grainger</cp:lastModifiedBy>
  <cp:revision>2</cp:revision>
  <dcterms:created xsi:type="dcterms:W3CDTF">2024-09-04T20:14:54Z</dcterms:created>
  <dcterms:modified xsi:type="dcterms:W3CDTF">2024-09-09T07:06:38Z</dcterms:modified>
</cp:coreProperties>
</file>