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9" r:id="rId3"/>
    <p:sldId id="260" r:id="rId4"/>
    <p:sldId id="257" r:id="rId5"/>
    <p:sldId id="258" r:id="rId6"/>
    <p:sldId id="261" r:id="rId7"/>
    <p:sldId id="262" r:id="rId8"/>
    <p:sldId id="263" r:id="rId9"/>
    <p:sldId id="265"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728" autoAdjust="0"/>
  </p:normalViewPr>
  <p:slideViewPr>
    <p:cSldViewPr>
      <p:cViewPr varScale="1">
        <p:scale>
          <a:sx n="70" d="100"/>
          <a:sy n="70" d="100"/>
        </p:scale>
        <p:origin x="-1386" y="-1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4F780FBE-397D-4677-83A9-4C0DED7801F3}" type="datetimeFigureOut">
              <a:rPr lang="en-GB" smtClean="0"/>
              <a:t>20/03/2014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17423-D3E6-4786-853F-3B07ED0B53DB}" type="slidenum">
              <a:rPr lang="en-GB" smtClean="0"/>
              <a:t>‹#›</a:t>
            </a:fld>
            <a:endParaRPr lang="en-GB"/>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4F780FBE-397D-4677-83A9-4C0DED7801F3}" type="datetimeFigureOut">
              <a:rPr lang="en-GB" smtClean="0"/>
              <a:t>20/03/2014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17423-D3E6-4786-853F-3B07ED0B53DB}" type="slidenum">
              <a:rPr lang="en-GB" smtClean="0"/>
              <a:t>‹#›</a:t>
            </a:fld>
            <a:endParaRPr lang="en-GB"/>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780FBE-397D-4677-83A9-4C0DED7801F3}" type="datetimeFigureOut">
              <a:rPr lang="en-GB" smtClean="0"/>
              <a:t>20/03/2014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4F780FBE-397D-4677-83A9-4C0DED7801F3}" type="datetimeFigureOut">
              <a:rPr lang="en-GB" smtClean="0"/>
              <a:t>20/03/2014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4F780FBE-397D-4677-83A9-4C0DED7801F3}" type="datetimeFigureOut">
              <a:rPr lang="en-GB" smtClean="0"/>
              <a:t>20/03/2014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F780FBE-397D-4677-83A9-4C0DED7801F3}" type="datetimeFigureOut">
              <a:rPr lang="en-GB" smtClean="0"/>
              <a:t>20/03/2014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780FBE-397D-4677-83A9-4C0DED7801F3}" type="datetimeFigureOut">
              <a:rPr lang="en-GB" smtClean="0"/>
              <a:t>20/03/2014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780FBE-397D-4677-83A9-4C0DED7801F3}" type="datetimeFigureOut">
              <a:rPr lang="en-GB" smtClean="0"/>
              <a:t>20/03/2014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780FBE-397D-4677-83A9-4C0DED7801F3}" type="datetimeFigureOut">
              <a:rPr lang="en-GB" smtClean="0"/>
              <a:t>20/03/2014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780FBE-397D-4677-83A9-4C0DED7801F3}" type="datetimeFigureOut">
              <a:rPr lang="en-GB" smtClean="0"/>
              <a:t>20/03/2014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780FBE-397D-4677-83A9-4C0DED7801F3}" type="datetimeFigureOut">
              <a:rPr lang="en-GB" smtClean="0"/>
              <a:t>20/03/2014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17423-D3E6-4786-853F-3B07ED0B53D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4F780FBE-397D-4677-83A9-4C0DED7801F3}" type="datetimeFigureOut">
              <a:rPr lang="en-GB" smtClean="0"/>
              <a:t>20/03/2014</a:t>
            </a:fld>
            <a:endParaRPr lang="en-GB"/>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GB"/>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19117423-D3E6-4786-853F-3B07ED0B53DB}"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764703"/>
            <a:ext cx="8077200" cy="951203"/>
          </a:xfrm>
        </p:spPr>
        <p:txBody>
          <a:bodyPr>
            <a:normAutofit fontScale="92500" lnSpcReduction="10000"/>
          </a:bodyPr>
          <a:lstStyle/>
          <a:p>
            <a:r>
              <a:rPr lang="en-GB" sz="6600" dirty="0" smtClean="0"/>
              <a:t>Science </a:t>
            </a:r>
            <a:r>
              <a:rPr lang="en-GB" sz="6600" dirty="0"/>
              <a:t>Week 2014</a:t>
            </a:r>
          </a:p>
        </p:txBody>
      </p:sp>
      <p:sp>
        <p:nvSpPr>
          <p:cNvPr id="2" name="Title 1"/>
          <p:cNvSpPr>
            <a:spLocks noGrp="1"/>
          </p:cNvSpPr>
          <p:nvPr>
            <p:ph type="ctrTitle"/>
          </p:nvPr>
        </p:nvSpPr>
        <p:spPr/>
        <p:txBody>
          <a:bodyPr/>
          <a:lstStyle/>
          <a:p>
            <a:r>
              <a:rPr lang="en-GB" dirty="0" smtClean="0"/>
              <a:t>                                 </a:t>
            </a:r>
            <a:endParaRPr lang="en-GB" dirty="0"/>
          </a:p>
        </p:txBody>
      </p:sp>
      <p:pic>
        <p:nvPicPr>
          <p:cNvPr id="1026" name="Picture 2" descr="D:\science week 2014\volcanoes\IMG_4241 (Smal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235144">
            <a:off x="6110124" y="2150899"/>
            <a:ext cx="2016052" cy="143936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science week 2014\ice\IMG_4260 (Smal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8173" y="4365104"/>
            <a:ext cx="1841624" cy="13812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science week 2014\space fruit\IMG_418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4164685">
            <a:off x="1395433" y="1886159"/>
            <a:ext cx="1466210" cy="2031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8400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282154"/>
          </a:xfrm>
        </p:spPr>
        <p:txBody>
          <a:bodyPr/>
          <a:lstStyle/>
          <a:p>
            <a:r>
              <a:rPr lang="en-GB" sz="2400" dirty="0" smtClean="0">
                <a:latin typeface="Comic Sans MS" pitchFamily="66" charset="0"/>
              </a:rPr>
              <a:t>We have been finding out about </a:t>
            </a:r>
            <a:r>
              <a:rPr lang="en-GB" sz="2400" b="1" dirty="0" smtClean="0">
                <a:solidFill>
                  <a:srgbClr val="FF0000"/>
                </a:solidFill>
                <a:latin typeface="Comic Sans MS" pitchFamily="66" charset="0"/>
              </a:rPr>
              <a:t>the solar system </a:t>
            </a:r>
            <a:r>
              <a:rPr lang="en-GB" sz="2400" dirty="0" smtClean="0">
                <a:latin typeface="Comic Sans MS" pitchFamily="66" charset="0"/>
              </a:rPr>
              <a:t>and the first person to land on the moon, </a:t>
            </a:r>
            <a:r>
              <a:rPr lang="en-GB" sz="2400" b="1" dirty="0" smtClean="0">
                <a:solidFill>
                  <a:srgbClr val="FF0000"/>
                </a:solidFill>
                <a:latin typeface="Comic Sans MS" pitchFamily="66" charset="0"/>
              </a:rPr>
              <a:t>Neil Armstrong</a:t>
            </a:r>
            <a:r>
              <a:rPr lang="en-GB" sz="2400" dirty="0" smtClean="0">
                <a:latin typeface="Comic Sans MS" pitchFamily="66" charset="0"/>
              </a:rPr>
              <a:t>.</a:t>
            </a:r>
            <a:endParaRPr lang="en-GB" sz="2400" dirty="0">
              <a:latin typeface="Comic Sans MS" pitchFamily="66" charset="0"/>
            </a:endParaRPr>
          </a:p>
        </p:txBody>
      </p:sp>
      <p:pic>
        <p:nvPicPr>
          <p:cNvPr id="2050" name="Picture 2" descr="D:\science week 2014\neil armstrong and fruit\Copy of IMG_4123 (Small).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rot="392090">
            <a:off x="683568" y="1994260"/>
            <a:ext cx="2544283" cy="190821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science week 2014\neil armstrong and fruit\IMG_4059 (Small) (Small)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112568">
            <a:off x="3732487" y="1916683"/>
            <a:ext cx="2459112" cy="184433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science week 2014\neil armstrong and fruit\IMG_4109 (Small) (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843574">
            <a:off x="755576" y="4581128"/>
            <a:ext cx="2243088" cy="1682316"/>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D:\science week 2014\neil armstrong and fruit\IMG_4129 (Small).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620357">
            <a:off x="6444208" y="4406747"/>
            <a:ext cx="2126992" cy="159524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science week 2014\neil armstrong and fruit\IMG_4074 (Small) (Small) (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738267">
            <a:off x="6421942" y="2049967"/>
            <a:ext cx="1867900" cy="1400925"/>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D:\science week 2014\neil armstrong and fruit\IMG_4076 (Small) (Small) (2).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677570">
            <a:off x="3816366" y="4752716"/>
            <a:ext cx="2090583" cy="1567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1309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sz="2400" dirty="0" smtClean="0"/>
              <a:t>We used a piece of fruit to represent each planet. We measured the distance between each planet on the playground with a trundle wheel.</a:t>
            </a:r>
            <a:endParaRPr lang="en-GB" sz="2400" dirty="0"/>
          </a:p>
        </p:txBody>
      </p:sp>
      <p:pic>
        <p:nvPicPr>
          <p:cNvPr id="3074" name="Picture 2" descr="D:\science week 2014\space fruit\IMG_4181.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rot="4969155">
            <a:off x="844587" y="1801350"/>
            <a:ext cx="1759643" cy="181596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science week 2014\space fruit\IMG_417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6003571">
            <a:off x="3721165" y="1642467"/>
            <a:ext cx="1846095" cy="201315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D:\science week 2014\space fruit\IMG_417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4967063">
            <a:off x="6601767" y="1625955"/>
            <a:ext cx="1790719" cy="1890858"/>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D:\science week 2014\space fruit\IMG_4173.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47664" y="4360590"/>
            <a:ext cx="2035597" cy="140608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science week 2014\space fruit\IMG_4171.JPG"/>
          <p:cNvPicPr>
            <a:picLocks noGrp="1" noChangeAspect="1" noChangeArrowheads="1"/>
          </p:cNvPicPr>
          <p:nvPr>
            <p:ph sz="quarter" idx="14"/>
          </p:nvPr>
        </p:nvPicPr>
        <p:blipFill>
          <a:blip r:embed="rId6" cstate="print">
            <a:extLst>
              <a:ext uri="{28A0092B-C50C-407E-A947-70E740481C1C}">
                <a14:useLocalDpi xmlns:a14="http://schemas.microsoft.com/office/drawing/2010/main" val="0"/>
              </a:ext>
            </a:extLst>
          </a:blip>
          <a:srcRect/>
          <a:stretch>
            <a:fillRect/>
          </a:stretch>
        </p:blipFill>
        <p:spPr bwMode="auto">
          <a:xfrm rot="5845317">
            <a:off x="5553853" y="4153455"/>
            <a:ext cx="1637032" cy="1820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6846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7924800" cy="5458618"/>
          </a:xfrm>
        </p:spPr>
        <p:txBody>
          <a:bodyPr/>
          <a:lstStyle/>
          <a:p>
            <a:pPr algn="ctr"/>
            <a:r>
              <a:rPr lang="en-GB" dirty="0" smtClean="0">
                <a:solidFill>
                  <a:srgbClr val="7030A0"/>
                </a:solidFill>
              </a:rPr>
              <a:t>During science week we have been doing lots of experiments to see if we would be able to live on another planet.</a:t>
            </a:r>
            <a:br>
              <a:rPr lang="en-GB" dirty="0" smtClean="0">
                <a:solidFill>
                  <a:srgbClr val="7030A0"/>
                </a:solidFill>
              </a:rPr>
            </a:br>
            <a:r>
              <a:rPr lang="en-GB" dirty="0" smtClean="0">
                <a:solidFill>
                  <a:srgbClr val="002060"/>
                </a:solidFill>
              </a:rPr>
              <a:t>We looked at </a:t>
            </a:r>
            <a:r>
              <a:rPr lang="en-GB" b="1" dirty="0" err="1" smtClean="0">
                <a:solidFill>
                  <a:srgbClr val="FF0000"/>
                </a:solidFill>
              </a:rPr>
              <a:t>venus</a:t>
            </a:r>
            <a:r>
              <a:rPr lang="en-GB" b="1" dirty="0" smtClean="0">
                <a:solidFill>
                  <a:srgbClr val="FF0000"/>
                </a:solidFill>
              </a:rPr>
              <a:t> </a:t>
            </a:r>
            <a:r>
              <a:rPr lang="en-GB" dirty="0" smtClean="0">
                <a:solidFill>
                  <a:srgbClr val="002060"/>
                </a:solidFill>
              </a:rPr>
              <a:t>first!</a:t>
            </a:r>
            <a:br>
              <a:rPr lang="en-GB" dirty="0" smtClean="0">
                <a:solidFill>
                  <a:srgbClr val="002060"/>
                </a:solidFill>
              </a:rPr>
            </a:br>
            <a:r>
              <a:rPr lang="en-GB" dirty="0">
                <a:solidFill>
                  <a:srgbClr val="002060"/>
                </a:solidFill>
              </a:rPr>
              <a:t/>
            </a:r>
            <a:br>
              <a:rPr lang="en-GB" dirty="0">
                <a:solidFill>
                  <a:srgbClr val="002060"/>
                </a:solidFill>
              </a:rPr>
            </a:br>
            <a:r>
              <a:rPr lang="en-GB" dirty="0" smtClean="0">
                <a:solidFill>
                  <a:srgbClr val="002060"/>
                </a:solidFill>
              </a:rPr>
              <a:t/>
            </a:r>
            <a:br>
              <a:rPr lang="en-GB" dirty="0" smtClean="0">
                <a:solidFill>
                  <a:srgbClr val="002060"/>
                </a:solidFill>
              </a:rPr>
            </a:br>
            <a:r>
              <a:rPr lang="en-GB" dirty="0" smtClean="0">
                <a:solidFill>
                  <a:srgbClr val="002060"/>
                </a:solidFill>
              </a:rPr>
              <a:t/>
            </a:r>
            <a:br>
              <a:rPr lang="en-GB" dirty="0" smtClean="0">
                <a:solidFill>
                  <a:srgbClr val="002060"/>
                </a:solidFill>
              </a:rPr>
            </a:br>
            <a:endParaRPr lang="en-GB" dirty="0">
              <a:solidFill>
                <a:srgbClr val="7030A0"/>
              </a:solidFill>
            </a:endParaRPr>
          </a:p>
        </p:txBody>
      </p:sp>
    </p:spTree>
    <p:extLst>
      <p:ext uri="{BB962C8B-B14F-4D97-AF65-F5344CB8AC3E}">
        <p14:creationId xmlns:p14="http://schemas.microsoft.com/office/powerpoint/2010/main" val="29373420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11560" y="260648"/>
            <a:ext cx="7924800" cy="864096"/>
          </a:xfrm>
        </p:spPr>
        <p:txBody>
          <a:bodyPr/>
          <a:lstStyle/>
          <a:p>
            <a:pPr algn="ctr"/>
            <a:r>
              <a:rPr lang="en-GB" sz="2000" dirty="0" smtClean="0">
                <a:solidFill>
                  <a:srgbClr val="00B0F0"/>
                </a:solidFill>
              </a:rPr>
              <a:t>On </a:t>
            </a:r>
            <a:r>
              <a:rPr lang="en-GB" sz="2000" dirty="0" err="1" smtClean="0">
                <a:solidFill>
                  <a:srgbClr val="00B0F0"/>
                </a:solidFill>
              </a:rPr>
              <a:t>venus</a:t>
            </a:r>
            <a:r>
              <a:rPr lang="en-GB" sz="2000" dirty="0" smtClean="0">
                <a:solidFill>
                  <a:srgbClr val="00B0F0"/>
                </a:solidFill>
              </a:rPr>
              <a:t> the clouds are full of acid so we did some experiments to find out if it would be possible to live there.</a:t>
            </a:r>
            <a:endParaRPr lang="en-GB" sz="2000" dirty="0">
              <a:solidFill>
                <a:srgbClr val="00B0F0"/>
              </a:solidFill>
            </a:endParaRPr>
          </a:p>
        </p:txBody>
      </p:sp>
      <p:sp>
        <p:nvSpPr>
          <p:cNvPr id="5" name="Text Placeholder 4"/>
          <p:cNvSpPr>
            <a:spLocks noGrp="1"/>
          </p:cNvSpPr>
          <p:nvPr>
            <p:ph type="body" idx="1"/>
          </p:nvPr>
        </p:nvSpPr>
        <p:spPr/>
        <p:txBody>
          <a:bodyPr>
            <a:noAutofit/>
          </a:bodyPr>
          <a:lstStyle/>
          <a:p>
            <a:r>
              <a:rPr lang="en-GB" sz="1600" dirty="0" smtClean="0">
                <a:solidFill>
                  <a:srgbClr val="FFC000"/>
                </a:solidFill>
              </a:rPr>
              <a:t>We put vinegar, an acid, and added bicarbonate of soda. When </a:t>
            </a:r>
            <a:r>
              <a:rPr lang="en-GB" sz="1600" dirty="0">
                <a:solidFill>
                  <a:srgbClr val="FFC000"/>
                </a:solidFill>
              </a:rPr>
              <a:t>they reacted with each other they blew up the balloon! </a:t>
            </a:r>
          </a:p>
        </p:txBody>
      </p:sp>
      <p:sp>
        <p:nvSpPr>
          <p:cNvPr id="6" name="Text Placeholder 5"/>
          <p:cNvSpPr>
            <a:spLocks noGrp="1"/>
          </p:cNvSpPr>
          <p:nvPr>
            <p:ph type="body" sz="quarter" idx="3"/>
          </p:nvPr>
        </p:nvSpPr>
        <p:spPr>
          <a:xfrm>
            <a:off x="4788024" y="1556792"/>
            <a:ext cx="3733800" cy="574675"/>
          </a:xfrm>
        </p:spPr>
        <p:txBody>
          <a:bodyPr>
            <a:normAutofit fontScale="92500" lnSpcReduction="10000"/>
          </a:bodyPr>
          <a:lstStyle/>
          <a:p>
            <a:r>
              <a:rPr lang="en-GB" dirty="0" smtClean="0">
                <a:solidFill>
                  <a:srgbClr val="FFC000"/>
                </a:solidFill>
              </a:rPr>
              <a:t>We left an egg shell in vinegar over night! It had broken into lots of pieces by the morning</a:t>
            </a:r>
            <a:r>
              <a:rPr lang="en-GB" dirty="0" smtClean="0"/>
              <a:t>!</a:t>
            </a:r>
            <a:endParaRPr lang="en-GB" dirty="0"/>
          </a:p>
        </p:txBody>
      </p:sp>
      <p:pic>
        <p:nvPicPr>
          <p:cNvPr id="4098" name="Picture 2" descr="D:\science week 2014\volcanoes\IMG_4203 (Small).JPG"/>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rot="5400000">
            <a:off x="1090422" y="2873196"/>
            <a:ext cx="3042402" cy="2281801"/>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D:\science week 2014\volcanoes\IMG_4210 (Small).JPG"/>
          <p:cNvPicPr>
            <a:picLocks noGrp="1" noChangeAspect="1" noChangeArrowheads="1"/>
          </p:cNvPicPr>
          <p:nvPr>
            <p:ph sz="quarter" idx="14"/>
          </p:nvPr>
        </p:nvPicPr>
        <p:blipFill>
          <a:blip r:embed="rId3">
            <a:extLst>
              <a:ext uri="{28A0092B-C50C-407E-A947-70E740481C1C}">
                <a14:useLocalDpi xmlns:a14="http://schemas.microsoft.com/office/drawing/2010/main" val="0"/>
              </a:ext>
            </a:extLst>
          </a:blip>
          <a:srcRect/>
          <a:stretch>
            <a:fillRect/>
          </a:stretch>
        </p:blipFill>
        <p:spPr bwMode="auto">
          <a:xfrm>
            <a:off x="5041900" y="2743200"/>
            <a:ext cx="32512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27686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134" y="764704"/>
            <a:ext cx="7924800" cy="922114"/>
          </a:xfrm>
        </p:spPr>
        <p:txBody>
          <a:bodyPr/>
          <a:lstStyle/>
          <a:p>
            <a:pPr algn="ctr"/>
            <a:r>
              <a:rPr lang="en-GB" sz="1800" dirty="0" smtClean="0"/>
              <a:t>After the balloon experiment we mixed the vinegar and bicarbonate of soda together in our volcanoes!!</a:t>
            </a:r>
            <a:br>
              <a:rPr lang="en-GB" sz="1800" dirty="0" smtClean="0"/>
            </a:br>
            <a:r>
              <a:rPr lang="en-GB" sz="1800" dirty="0"/>
              <a:t/>
            </a:r>
            <a:br>
              <a:rPr lang="en-GB" sz="1800" dirty="0"/>
            </a:br>
            <a:r>
              <a:rPr lang="en-GB" sz="1800" dirty="0" smtClean="0"/>
              <a:t>We decided we would not be able to live on Venus</a:t>
            </a:r>
            <a:r>
              <a:rPr lang="en-GB" sz="2000" dirty="0" smtClean="0"/>
              <a:t>!</a:t>
            </a:r>
            <a:endParaRPr lang="en-GB" sz="2000" dirty="0"/>
          </a:p>
        </p:txBody>
      </p:sp>
      <p:pic>
        <p:nvPicPr>
          <p:cNvPr id="5122" name="Picture 2" descr="D:\science week 2014\volcanoes\IMG_4213 (Small).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rot="6338415">
            <a:off x="5835966" y="2260313"/>
            <a:ext cx="1941218" cy="1704667"/>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D:\science week 2014\volcanoes\IMG_4231 (Smal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300156">
            <a:off x="1018392" y="2184513"/>
            <a:ext cx="2068969" cy="193321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D:\science week 2014\volcanoes\IMG_4239 (Smal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525414" y="2045521"/>
            <a:ext cx="2160239" cy="1795264"/>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D:\science week 2014\volcanoes\IMG_4242 (Small).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60687" y="4293096"/>
            <a:ext cx="2489695" cy="1651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20632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908720"/>
            <a:ext cx="7924800" cy="1143000"/>
          </a:xfrm>
        </p:spPr>
        <p:txBody>
          <a:bodyPr/>
          <a:lstStyle/>
          <a:p>
            <a:pPr algn="ctr"/>
            <a:r>
              <a:rPr lang="en-GB" sz="1600" dirty="0" smtClean="0"/>
              <a:t>Next we wanted to find out if we could live on </a:t>
            </a:r>
            <a:r>
              <a:rPr lang="en-GB" sz="1600" dirty="0" smtClean="0">
                <a:solidFill>
                  <a:srgbClr val="FF0000"/>
                </a:solidFill>
              </a:rPr>
              <a:t>Saturn</a:t>
            </a:r>
            <a:r>
              <a:rPr lang="en-GB" sz="1600" dirty="0" smtClean="0"/>
              <a:t> and its </a:t>
            </a:r>
            <a:r>
              <a:rPr lang="en-GB" sz="1600" dirty="0" err="1" smtClean="0">
                <a:solidFill>
                  <a:srgbClr val="FF0000"/>
                </a:solidFill>
              </a:rPr>
              <a:t>icey</a:t>
            </a:r>
            <a:r>
              <a:rPr lang="en-GB" sz="1600" dirty="0" smtClean="0">
                <a:solidFill>
                  <a:srgbClr val="FF0000"/>
                </a:solidFill>
              </a:rPr>
              <a:t> rings</a:t>
            </a:r>
            <a:r>
              <a:rPr lang="en-GB" sz="1600" dirty="0" smtClean="0"/>
              <a:t>!! </a:t>
            </a:r>
            <a:br>
              <a:rPr lang="en-GB" sz="1600" dirty="0" smtClean="0"/>
            </a:br>
            <a:r>
              <a:rPr lang="en-GB" sz="1600" dirty="0"/>
              <a:t/>
            </a:r>
            <a:br>
              <a:rPr lang="en-GB" sz="1600" dirty="0"/>
            </a:br>
            <a:r>
              <a:rPr lang="en-GB" sz="1600" dirty="0" smtClean="0"/>
              <a:t>We experimented with ice to find out more about it!</a:t>
            </a:r>
            <a:br>
              <a:rPr lang="en-GB" sz="1600" dirty="0" smtClean="0"/>
            </a:br>
            <a:r>
              <a:rPr lang="en-GB" sz="1600" dirty="0" smtClean="0"/>
              <a:t>We put ice cubes in 4 different places to see which would melt the quickest.</a:t>
            </a:r>
            <a:br>
              <a:rPr lang="en-GB" sz="1600" dirty="0" smtClean="0"/>
            </a:br>
            <a:r>
              <a:rPr lang="en-GB" sz="1600" dirty="0"/>
              <a:t/>
            </a:r>
            <a:br>
              <a:rPr lang="en-GB" sz="1600" dirty="0"/>
            </a:br>
            <a:r>
              <a:rPr lang="en-GB" sz="1600" dirty="0" smtClean="0"/>
              <a:t>We found out the cube that was near the radiator melted the quickest.</a:t>
            </a:r>
            <a:endParaRPr lang="en-GB" sz="1600" dirty="0"/>
          </a:p>
        </p:txBody>
      </p:sp>
      <p:pic>
        <p:nvPicPr>
          <p:cNvPr id="6146" name="Picture 2" descr="D:\science week 2014\ice\IMG_4260 (Small).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2907354"/>
            <a:ext cx="1883048" cy="1412286"/>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D:\science week 2014\ice\IMG_4261 (Smal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404085" y="2772379"/>
            <a:ext cx="1659797" cy="124484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D:\science week 2014\ice\IMG_4264 (Smal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5592936" y="4655597"/>
            <a:ext cx="1409576" cy="1435224"/>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D:\science week 2014\ice\IMG_4262 (Small).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6749805" y="2683359"/>
            <a:ext cx="1659798" cy="142288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D:\science week 2014\ice\IMG_4263 (Small).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70110" y="4753991"/>
            <a:ext cx="1651249" cy="1238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2256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7170" name="Picture 2" descr="D:\science week 2014\ice\IMG_4268 (Small).JPG"/>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3718744" y="3933056"/>
            <a:ext cx="32512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D:\science week 2014\ice\IMG_4271 (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692696"/>
            <a:ext cx="32512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D:\science week 2014\ice\IMG_4269 (Smal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260648"/>
            <a:ext cx="32512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6455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539" y="548680"/>
            <a:ext cx="7924800" cy="1143000"/>
          </a:xfrm>
        </p:spPr>
        <p:txBody>
          <a:bodyPr/>
          <a:lstStyle/>
          <a:p>
            <a:pPr algn="ctr"/>
            <a:r>
              <a:rPr lang="en-GB" sz="2400" dirty="0" smtClean="0"/>
              <a:t>We also talked about </a:t>
            </a:r>
            <a:r>
              <a:rPr lang="en-GB" sz="2400" dirty="0" smtClean="0">
                <a:solidFill>
                  <a:srgbClr val="FF0000"/>
                </a:solidFill>
              </a:rPr>
              <a:t>asteroids</a:t>
            </a:r>
            <a:r>
              <a:rPr lang="en-GB" sz="2400" dirty="0" smtClean="0"/>
              <a:t>. We found different objects and dropped them from different heights to see which made the largest crater.</a:t>
            </a:r>
            <a:endParaRPr lang="en-GB" sz="2400" dirty="0"/>
          </a:p>
        </p:txBody>
      </p:sp>
      <p:pic>
        <p:nvPicPr>
          <p:cNvPr id="9218" name="Picture 2" descr="D:\science week 2014\asteroids\IMG_4279 (Small).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rot="4507002">
            <a:off x="2751913" y="2269772"/>
            <a:ext cx="2172179" cy="1629134"/>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D:\science week 2014\asteroids\IMG_4281 (Small).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979403">
            <a:off x="383307" y="2945970"/>
            <a:ext cx="2158269" cy="161870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D:\science week 2014\asteroids\IMG_4298 (Smal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5176" y="4581128"/>
            <a:ext cx="2417688" cy="1597242"/>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D:\science week 2014\asteroids\IMG_4301 (Small).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32964">
            <a:off x="5681671" y="1967469"/>
            <a:ext cx="2353980" cy="1765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0435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980728"/>
            <a:ext cx="7924800" cy="1143000"/>
          </a:xfrm>
        </p:spPr>
        <p:txBody>
          <a:bodyPr/>
          <a:lstStyle/>
          <a:p>
            <a:pPr algn="ctr"/>
            <a:r>
              <a:rPr lang="en-GB" sz="2800" dirty="0" smtClean="0"/>
              <a:t>We read the book </a:t>
            </a:r>
            <a:br>
              <a:rPr lang="en-GB" sz="2800" dirty="0" smtClean="0"/>
            </a:br>
            <a:r>
              <a:rPr lang="en-GB" sz="2800" dirty="0" smtClean="0"/>
              <a:t>‘</a:t>
            </a:r>
            <a:r>
              <a:rPr lang="en-GB" sz="2800" b="1" dirty="0" smtClean="0">
                <a:solidFill>
                  <a:srgbClr val="7030A0"/>
                </a:solidFill>
              </a:rPr>
              <a:t>Here come the aliens</a:t>
            </a:r>
            <a:r>
              <a:rPr lang="en-GB" sz="2800" dirty="0" smtClean="0"/>
              <a:t>’ </a:t>
            </a:r>
            <a:br>
              <a:rPr lang="en-GB" sz="2800" dirty="0" smtClean="0"/>
            </a:br>
            <a:r>
              <a:rPr lang="en-GB" sz="2800" dirty="0" smtClean="0"/>
              <a:t>We made aliens and wrote descriptions about them.</a:t>
            </a:r>
            <a:endParaRPr lang="en-GB" sz="2800" dirty="0"/>
          </a:p>
        </p:txBody>
      </p:sp>
      <p:pic>
        <p:nvPicPr>
          <p:cNvPr id="8194" name="Picture 2" descr="D:\science week 2014\aliens\IMG_4195.JPG"/>
          <p:cNvPicPr>
            <a:picLocks noGrp="1" noChangeAspect="1" noChangeArrowheads="1"/>
          </p:cNvPicPr>
          <p:nvPr>
            <p:ph sz="quarter" idx="13"/>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636912"/>
            <a:ext cx="2281306" cy="1710980"/>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D:\science week 2014\aliens\IMG_419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26992" y="2924945"/>
            <a:ext cx="1892365" cy="171949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D:\science week 2014\aliens\IMG_425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4869160"/>
            <a:ext cx="2497715" cy="1441179"/>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D:\science week 2014\aliens\IMG_425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44008" y="4869160"/>
            <a:ext cx="2514161" cy="1668248"/>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D:\science week 2014\aliens\IMG_425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18030" y="2564904"/>
            <a:ext cx="2635811"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860410"/>
      </p:ext>
    </p:extLst>
  </p:cSld>
  <p:clrMapOvr>
    <a:masterClrMapping/>
  </p:clrMapOvr>
  <p:timing>
    <p:tnLst>
      <p:par>
        <p:cTn id="1" dur="indefinite" restart="never" nodeType="tmRoot"/>
      </p:par>
    </p:tn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342</TotalTime>
  <Words>208</Words>
  <Application>Microsoft Office PowerPoint</Application>
  <PresentationFormat>On-screen Show (4:3)</PresentationFormat>
  <Paragraphs>12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Horizon</vt:lpstr>
      <vt:lpstr>                                 </vt:lpstr>
      <vt:lpstr>We have been finding out about the solar system and the first person to land on the moon, Neil Armstrong.</vt:lpstr>
      <vt:lpstr>We used a piece of fruit to represent each planet. We measured the distance between each planet on the playground with a trundle wheel.</vt:lpstr>
      <vt:lpstr>During science week we have been doing lots of experiments to see if we would be able to live on another planet. We looked at venus first!    </vt:lpstr>
      <vt:lpstr>On venus the clouds are full of acid so we did some experiments to find out if it would be possible to live there.</vt:lpstr>
      <vt:lpstr>After the balloon experiment we mixed the vinegar and bicarbonate of soda together in our volcanoes!!  We decided we would not be able to live on Venus!</vt:lpstr>
      <vt:lpstr>Next we wanted to find out if we could live on Saturn and its icey rings!!   We experimented with ice to find out more about it! We put ice cubes in 4 different places to see which would melt the quickest.  We found out the cube that was near the radiator melted the quickest.</vt:lpstr>
      <vt:lpstr>PowerPoint Presentation</vt:lpstr>
      <vt:lpstr>We also talked about asteroids. We found different objects and dropped them from different heights to see which made the largest crater.</vt:lpstr>
      <vt:lpstr>We read the book  ‘Here come the aliens’  We made aliens and wrote descriptions about them.</vt:lpstr>
    </vt:vector>
  </TitlesOfParts>
  <Company>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jane sutton</dc:creator>
  <cp:lastModifiedBy>jane sutton</cp:lastModifiedBy>
  <cp:revision>14</cp:revision>
  <dcterms:created xsi:type="dcterms:W3CDTF">2014-03-20T08:33:12Z</dcterms:created>
  <dcterms:modified xsi:type="dcterms:W3CDTF">2014-03-20T14:15:35Z</dcterms:modified>
</cp:coreProperties>
</file>