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  <a:srgbClr val="FFDD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3741" autoAdjust="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F84595-6AB8-483D-8A8A-A170CF76F93E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08B9B2-B73A-4DC3-8467-E665D48142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895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My Mum Is…” Lines</a:t>
            </a:r>
          </a:p>
          <a:p>
            <a:r>
              <a:rPr lang="en-GB" dirty="0"/>
              <a:t>My mum gives the best cuddles.</a:t>
            </a:r>
          </a:p>
          <a:p>
            <a:r>
              <a:rPr lang="en-GB" dirty="0"/>
              <a:t>My mum makes me laugh when I feel sad.</a:t>
            </a:r>
          </a:p>
          <a:p>
            <a:r>
              <a:rPr lang="en-GB" dirty="0"/>
              <a:t>My mum reads the best stories.</a:t>
            </a:r>
          </a:p>
          <a:p>
            <a:r>
              <a:rPr lang="en-GB" dirty="0"/>
              <a:t>My mum helps me learn new things.</a:t>
            </a:r>
          </a:p>
          <a:p>
            <a:r>
              <a:rPr lang="en-GB" dirty="0"/>
              <a:t>My mum is brave and strong.</a:t>
            </a:r>
          </a:p>
          <a:p>
            <a:r>
              <a:rPr lang="en-GB" dirty="0"/>
              <a:t>My mum is kind and gentle.</a:t>
            </a:r>
          </a:p>
          <a:p>
            <a:r>
              <a:rPr lang="en-GB" dirty="0"/>
              <a:t>My mum makes yummy dinners.</a:t>
            </a:r>
          </a:p>
          <a:p>
            <a:r>
              <a:rPr lang="en-GB" dirty="0"/>
              <a:t>My mum helps me when I’m stuck.</a:t>
            </a:r>
          </a:p>
          <a:p>
            <a:r>
              <a:rPr lang="en-GB" dirty="0"/>
              <a:t>My mum is my hero.</a:t>
            </a:r>
          </a:p>
          <a:p>
            <a:r>
              <a:rPr lang="en-GB" dirty="0"/>
              <a:t>My mum makes everything better.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808B9B2-B73A-4DC3-8467-E665D481428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4406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B60BF9-D966-1E04-7C9B-6819576CB7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D82EE4-40BB-74D1-1A5A-B2AADBF28C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8117FF-5412-A7AC-06DF-98BB813C95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954FC-B7DD-41D5-9A60-5DBE100B4967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3F89CF-D467-4860-4D12-CCA6E4FDF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035846-E473-8F55-7DFC-A89D1F4041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C2A04-D364-4E64-8FC6-807B2B40D9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250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F6FDF8-BC3E-03E4-4AA0-DE3F7E0D5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F045E8-C2F7-8ABD-1CBB-1F1043C1E4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59BA1E-7586-CD6E-1EB7-CDC88A1A8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954FC-B7DD-41D5-9A60-5DBE100B4967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AC6A66-4AD9-4F38-9E8A-1FECCF6EC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FEE4F7-A0FA-A01D-9649-ADE569959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C2A04-D364-4E64-8FC6-807B2B40D9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286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B6FEC-CD22-4469-75B1-F0D3133E27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F48612-D56D-FE23-1BA3-2FF2137E33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ACAA54-3C05-3975-4D68-C27AE20EAD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954FC-B7DD-41D5-9A60-5DBE100B4967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2AC7D4-9967-729C-4D6F-A62971D6F1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7AAE36-9CF3-B78F-3FAF-7209BCFA8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C2A04-D364-4E64-8FC6-807B2B40D9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0916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3D9C6-3232-39DB-6A70-9893D83F48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9D03FC-6CC1-7F13-DA42-B937297B12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DC73EC-0845-8EAB-785B-4874B2039B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5AF4A0-D656-B9D0-F1B1-A64F10D935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954FC-B7DD-41D5-9A60-5DBE100B4967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6D6EF8-C116-2248-109D-50174FC9D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DA36CF-70C1-96A4-F73D-327F17E67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C2A04-D364-4E64-8FC6-807B2B40D9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001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CDFDE-F969-5292-5E84-2F01F6294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D42DA0-C9B4-2B9D-7C99-97D2DF602A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9A2735-0C52-6EE0-5155-D444EFA4B9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FC9F7F7-D1F1-39C7-CFF6-D0E2EFAA3A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4AAF0F-1B2E-A97D-6C24-CFCCB75176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8C90486-6B4D-100F-D549-87DDEF6B16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954FC-B7DD-41D5-9A60-5DBE100B4967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4C0649-C3FA-6FE4-2825-8A6BAC38D8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06EF32F-C43A-D839-C85B-4D4A31870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C2A04-D364-4E64-8FC6-807B2B40D9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0717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29B6CB-E070-39AE-1ED8-C9C2D58F2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E313B6-CC7D-F30C-DF86-0876EAF60E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954FC-B7DD-41D5-9A60-5DBE100B4967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8A725B-36C3-11DE-DF79-D81F5DCFA2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B529577-C759-6CFB-6AE7-489A7600F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C2A04-D364-4E64-8FC6-807B2B40D9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9122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F8F18BC-1AE0-59A4-91E7-B098F809F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954FC-B7DD-41D5-9A60-5DBE100B4967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76C22B-6833-8565-2723-E4930F111F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737D84-F361-9EEA-23B6-849620A51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C2A04-D364-4E64-8FC6-807B2B40D9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6820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0A6CF5-293E-A8E6-E278-E05DCD063B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06273F-B186-C7EA-40FA-849E8748A0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EFC194-CD05-DB99-E7B2-0B5F60E779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D955ED-746B-951D-5442-B8410FBE6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954FC-B7DD-41D5-9A60-5DBE100B4967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C58CC1-6949-4699-C871-F18635B2F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DBDA8C-5BF1-BDB8-C818-2E3619ECD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C2A04-D364-4E64-8FC6-807B2B40D9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24534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010D89-00E3-B137-583D-B3F02F08A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7B64CAD-8D2A-0354-217B-21B0FE9765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50AC7C-3027-5B8E-CAEE-C654CBA056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8E7C68-FDEF-B097-EF8F-44EAD2EC4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954FC-B7DD-41D5-9A60-5DBE100B4967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CC1B33-D79A-4DD5-66EB-56CC20C9C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6239C7-CCC7-EB4C-D1A7-B7C7D1B9D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C2A04-D364-4E64-8FC6-807B2B40D9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201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CEF163-0F4D-71E0-9DA2-1E725931C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268B7E-96B1-A503-F51A-4FFC2CD4EA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DF150C-F869-409C-FFC4-3903D4AF8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954FC-B7DD-41D5-9A60-5DBE100B4967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8877C4-09C6-A792-60F3-9904E9AC42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40F6BC-ADED-6B95-76E2-532E52DDB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C2A04-D364-4E64-8FC6-807B2B40D9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659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13FFC6F-5586-CD52-4118-0A9661A98E8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883CB4-CB50-88D2-96E1-651994DDFE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D0ED2C-2777-8F94-1F07-026C5FE6F6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954FC-B7DD-41D5-9A60-5DBE100B4967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7D9F54-A050-BE03-1C09-6240D84BB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7D68B5-F000-01A2-76FD-71AA59E4AD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C2A04-D364-4E64-8FC6-807B2B40D9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29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DFF">
            <a:alpha val="5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4938488-C5BF-9F39-E7A8-A98A13B750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2133A2-2426-01A6-C039-B7E5BBA4FF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5B0D76-FB5F-4356-149F-BBBC219483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5954FC-B7DD-41D5-9A60-5DBE100B4967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FE13A4-F6EC-C910-3611-AE9C54805B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A2A058-DDFD-E8E6-23C1-6ACAD004F3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DC2A04-D364-4E64-8FC6-807B2B40D9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95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D23A7F6-03B9-5E9A-6F10-372DBBB349F6}"/>
              </a:ext>
            </a:extLst>
          </p:cNvPr>
          <p:cNvSpPr txBox="1"/>
          <p:nvPr/>
        </p:nvSpPr>
        <p:spPr>
          <a:xfrm>
            <a:off x="326203" y="253396"/>
            <a:ext cx="11016465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latin typeface="Avenir Next LT Pro" panose="020B0504020202020204" pitchFamily="34" charset="0"/>
              </a:rPr>
              <a:t>MUMMY</a:t>
            </a:r>
          </a:p>
          <a:p>
            <a:pPr algn="ctr"/>
            <a:endParaRPr lang="en-GB" sz="2800" dirty="0">
              <a:latin typeface="Avenir Next LT Pro" panose="020B0504020202020204" pitchFamily="34" charset="0"/>
            </a:endParaRPr>
          </a:p>
          <a:p>
            <a:pPr algn="ctr"/>
            <a:r>
              <a:rPr lang="en-GB" sz="2800" dirty="0">
                <a:latin typeface="Avenir Next LT Pro" panose="020B0504020202020204" pitchFamily="34" charset="0"/>
              </a:rPr>
              <a:t>An Acrostic Poem by Year 1</a:t>
            </a:r>
          </a:p>
          <a:p>
            <a:pPr algn="ctr"/>
            <a:endParaRPr lang="en-GB" sz="2800" dirty="0">
              <a:latin typeface="Avenir Next LT Pro" panose="020B0504020202020204" pitchFamily="34" charset="0"/>
            </a:endParaRPr>
          </a:p>
          <a:p>
            <a:pPr algn="ctr"/>
            <a:r>
              <a:rPr lang="en-GB" sz="2800" dirty="0">
                <a:latin typeface="Avenir Next LT Pro" panose="020B0504020202020204" pitchFamily="34" charset="0"/>
              </a:rPr>
              <a:t>With love for all our wonderful MUMMIES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1005AC-D19E-A077-F50A-E4494C3AE6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7487" y="2568415"/>
            <a:ext cx="10331981" cy="4038808"/>
          </a:xfrm>
          <a:prstGeom prst="rect">
            <a:avLst/>
          </a:prstGeom>
        </p:spPr>
      </p:pic>
      <p:pic>
        <p:nvPicPr>
          <p:cNvPr id="10" name="Girl on fire - Alicia Keys (Acoustic karaoke)">
            <a:hlinkClick r:id="" action="ppaction://media"/>
            <a:extLst>
              <a:ext uri="{FF2B5EF4-FFF2-40B4-BE49-F238E27FC236}">
                <a16:creationId xmlns:a16="http://schemas.microsoft.com/office/drawing/2014/main" id="{BDA1188D-736C-A6E2-19EA-6724E8600E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84513" y="6007909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532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863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3852D8-979F-4DF4-4FDD-9D7BB1A17F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5A02E73-B373-A0D9-DABA-5C3378E40CF6}"/>
              </a:ext>
            </a:extLst>
          </p:cNvPr>
          <p:cNvSpPr txBox="1"/>
          <p:nvPr/>
        </p:nvSpPr>
        <p:spPr>
          <a:xfrm>
            <a:off x="0" y="154784"/>
            <a:ext cx="11507057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Avenir Next LT Pro" panose="020B0504020202020204" pitchFamily="34" charset="0"/>
              </a:rPr>
              <a:t>👩‍👧 </a:t>
            </a:r>
            <a:r>
              <a:rPr lang="en-GB" sz="8000" dirty="0">
                <a:latin typeface="Avenir Next LT Pro" panose="020B0504020202020204" pitchFamily="34" charset="0"/>
              </a:rPr>
              <a:t>M</a:t>
            </a:r>
            <a:endParaRPr lang="en-GB" sz="4000" dirty="0">
              <a:latin typeface="Avenir Next LT Pro" panose="020B0504020202020204" pitchFamily="34" charset="0"/>
            </a:endParaRPr>
          </a:p>
          <a:p>
            <a:pPr algn="ctr"/>
            <a:r>
              <a:rPr lang="en-GB" sz="4000" b="1" dirty="0">
                <a:latin typeface="Avenir Next LT Pro" panose="020B0504020202020204" pitchFamily="34" charset="0"/>
              </a:rPr>
              <a:t>My mummy is caring and kind every day</a:t>
            </a:r>
          </a:p>
          <a:p>
            <a:pPr algn="ctr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DC30C69-D182-20C7-787D-01050E68324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556" t="25766" r="3608" b="25216"/>
          <a:stretch>
            <a:fillRect/>
          </a:stretch>
        </p:blipFill>
        <p:spPr>
          <a:xfrm>
            <a:off x="1888732" y="2224248"/>
            <a:ext cx="8414535" cy="4282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5503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DCEDE1-D246-22B0-2F3C-26936AEAB5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54E4873-D3F9-F5EE-A7B6-EBC5E5E81944}"/>
              </a:ext>
            </a:extLst>
          </p:cNvPr>
          <p:cNvSpPr txBox="1"/>
          <p:nvPr/>
        </p:nvSpPr>
        <p:spPr>
          <a:xfrm>
            <a:off x="1017141" y="129300"/>
            <a:ext cx="977072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b="1" dirty="0"/>
              <a:t>U</a:t>
            </a:r>
          </a:p>
          <a:p>
            <a:pPr algn="ctr"/>
            <a:r>
              <a:rPr lang="en-GB" sz="4000" dirty="0"/>
              <a:t>Under her smile, my worries melt away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53383BE-6D67-2228-25F8-ED0D89B8FE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8813" y="1623498"/>
            <a:ext cx="6280867" cy="5035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0090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6DA41A-38C9-599B-D9A8-397E2B6815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F934604-F56A-3A40-C32B-6447017C74E2}"/>
              </a:ext>
            </a:extLst>
          </p:cNvPr>
          <p:cNvSpPr txBox="1"/>
          <p:nvPr/>
        </p:nvSpPr>
        <p:spPr>
          <a:xfrm>
            <a:off x="1243173" y="123961"/>
            <a:ext cx="900273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Avenir Next LT Pro" panose="020B0504020202020204" pitchFamily="34" charset="0"/>
              </a:rPr>
              <a:t>🌱 </a:t>
            </a:r>
            <a:r>
              <a:rPr lang="en-GB" sz="4000" b="1" dirty="0">
                <a:latin typeface="Avenir Next LT Pro" panose="020B0504020202020204" pitchFamily="34" charset="0"/>
              </a:rPr>
              <a:t>M</a:t>
            </a:r>
          </a:p>
          <a:p>
            <a:pPr algn="ctr"/>
            <a:r>
              <a:rPr lang="en-GB" sz="4000" dirty="0">
                <a:latin typeface="Avenir Next LT Pro" panose="020B0504020202020204" pitchFamily="34" charset="0"/>
              </a:rPr>
              <a:t>My mummy helps me learn and grow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628C5B-94AD-9A8C-3DA9-D1F321066A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6107" y="1700719"/>
            <a:ext cx="8579796" cy="4289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4398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2D2D79-2EB7-0AF9-FADF-E9BF882DB2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7F1EDF9-E7DE-AA06-0D0C-0045774399A5}"/>
              </a:ext>
            </a:extLst>
          </p:cNvPr>
          <p:cNvSpPr txBox="1"/>
          <p:nvPr/>
        </p:nvSpPr>
        <p:spPr>
          <a:xfrm>
            <a:off x="0" y="226703"/>
            <a:ext cx="1174452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Avenir Next LT Pro" panose="020B0504020202020204" pitchFamily="34" charset="0"/>
              </a:rPr>
              <a:t>🏡 </a:t>
            </a:r>
            <a:r>
              <a:rPr lang="en-GB" sz="4000" b="1" dirty="0">
                <a:latin typeface="Avenir Next LT Pro" panose="020B0504020202020204" pitchFamily="34" charset="0"/>
              </a:rPr>
              <a:t>M</a:t>
            </a:r>
          </a:p>
          <a:p>
            <a:pPr algn="ctr"/>
            <a:r>
              <a:rPr lang="en-GB" sz="4000" dirty="0">
                <a:latin typeface="Avenir Next LT Pro" panose="020B0504020202020204" pitchFamily="34" charset="0"/>
              </a:rPr>
              <a:t>My mummy makes me feel safe wherever I go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58DD31-0BD8-5623-FA99-65BED8D4EE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1767" y="1984443"/>
            <a:ext cx="5807129" cy="4467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4647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24F378-7B4C-4419-8670-9FE9114AEF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D6CCD96-E796-FAA1-FA6D-9185138E7BCC}"/>
              </a:ext>
            </a:extLst>
          </p:cNvPr>
          <p:cNvSpPr txBox="1"/>
          <p:nvPr/>
        </p:nvSpPr>
        <p:spPr>
          <a:xfrm>
            <a:off x="622571" y="168337"/>
            <a:ext cx="11225718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Avenir Next LT Pro" panose="020B0504020202020204" pitchFamily="34" charset="0"/>
              </a:rPr>
              <a:t>⭐ Y</a:t>
            </a:r>
          </a:p>
          <a:p>
            <a:pPr algn="ctr"/>
            <a:r>
              <a:rPr lang="en-GB" sz="4000" dirty="0">
                <a:latin typeface="Avenir Next LT Pro" panose="020B0504020202020204" pitchFamily="34" charset="0"/>
              </a:rPr>
              <a:t>You’re the best mummy — We love you so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517333-75B5-35E8-557C-887E8F3C6F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2298" y="1707680"/>
            <a:ext cx="8387404" cy="4717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6026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269B0B-BA9F-7ED3-FECE-82C563E1CC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047F305-3439-443F-7A87-B609F9A02DFE}"/>
              </a:ext>
            </a:extLst>
          </p:cNvPr>
          <p:cNvSpPr txBox="1"/>
          <p:nvPr/>
        </p:nvSpPr>
        <p:spPr>
          <a:xfrm>
            <a:off x="6096000" y="175098"/>
            <a:ext cx="6096000" cy="62786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  <a:p>
            <a:pPr algn="ctr"/>
            <a:r>
              <a:rPr lang="en-GB" sz="9600" dirty="0"/>
              <a:t>🌷 </a:t>
            </a:r>
          </a:p>
          <a:p>
            <a:pPr algn="ctr"/>
            <a:r>
              <a:rPr lang="en-GB" sz="9600" dirty="0"/>
              <a:t>Happy Mother’s Day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BC5442-1C57-9700-26F6-A952B44DF4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711" y="414315"/>
            <a:ext cx="6096000" cy="5967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5240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148</Words>
  <Application>Microsoft Office PowerPoint</Application>
  <PresentationFormat>Widescreen</PresentationFormat>
  <Paragraphs>30</Paragraphs>
  <Slides>7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Avenir Next LT Pro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NATALIE FENTON</dc:creator>
  <cp:lastModifiedBy>Natalie Fenton</cp:lastModifiedBy>
  <cp:revision>2</cp:revision>
  <dcterms:created xsi:type="dcterms:W3CDTF">2026-03-09T00:16:26Z</dcterms:created>
  <dcterms:modified xsi:type="dcterms:W3CDTF">2026-03-10T10:12:02Z</dcterms:modified>
</cp:coreProperties>
</file>