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65" r:id="rId2"/>
    <p:sldId id="257" r:id="rId3"/>
    <p:sldId id="256" r:id="rId4"/>
    <p:sldId id="258" r:id="rId5"/>
    <p:sldId id="266" r:id="rId6"/>
    <p:sldId id="267" r:id="rId7"/>
    <p:sldId id="268" r:id="rId8"/>
    <p:sldId id="269" r:id="rId9"/>
    <p:sldId id="259" r:id="rId10"/>
    <p:sldId id="260" r:id="rId11"/>
    <p:sldId id="261" r:id="rId12"/>
    <p:sldId id="262" r:id="rId13"/>
    <p:sldId id="263" r:id="rId14"/>
    <p:sldId id="264" r:id="rId15"/>
    <p:sldId id="270" r:id="rId16"/>
    <p:sldId id="271" r:id="rId17"/>
    <p:sldId id="272" r:id="rId18"/>
    <p:sldId id="273" r:id="rId19"/>
    <p:sldId id="274" r:id="rId20"/>
    <p:sldId id="286" r:id="rId21"/>
    <p:sldId id="275" r:id="rId22"/>
    <p:sldId id="276" r:id="rId23"/>
    <p:sldId id="277" r:id="rId24"/>
    <p:sldId id="278" r:id="rId25"/>
    <p:sldId id="279" r:id="rId26"/>
    <p:sldId id="280" r:id="rId27"/>
    <p:sldId id="283" r:id="rId28"/>
    <p:sldId id="281" r:id="rId29"/>
    <p:sldId id="287" r:id="rId30"/>
    <p:sldId id="288" r:id="rId31"/>
    <p:sldId id="285"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71" autoAdjust="0"/>
  </p:normalViewPr>
  <p:slideViewPr>
    <p:cSldViewPr>
      <p:cViewPr>
        <p:scale>
          <a:sx n="75" d="100"/>
          <a:sy n="75" d="100"/>
        </p:scale>
        <p:origin x="-1236" y="1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039E437-0BEB-41BB-846A-7D234E7AAE0E}" type="datetimeFigureOut">
              <a:rPr lang="en-GB" smtClean="0"/>
              <a:t>26/03/2014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50A71F1-5B2E-457D-BC52-34C1571F552D}" type="slidenum">
              <a:rPr lang="en-GB" smtClean="0"/>
              <a:t>‹#›</a:t>
            </a:fld>
            <a:endParaRPr lang="en-GB"/>
          </a:p>
        </p:txBody>
      </p:sp>
    </p:spTree>
    <p:extLst>
      <p:ext uri="{BB962C8B-B14F-4D97-AF65-F5344CB8AC3E}">
        <p14:creationId xmlns:p14="http://schemas.microsoft.com/office/powerpoint/2010/main" val="2835484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50A71F1-5B2E-457D-BC52-34C1571F552D}" type="slidenum">
              <a:rPr lang="en-GB" smtClean="0"/>
              <a:t>24</a:t>
            </a:fld>
            <a:endParaRPr lang="en-GB"/>
          </a:p>
        </p:txBody>
      </p:sp>
    </p:spTree>
    <p:extLst>
      <p:ext uri="{BB962C8B-B14F-4D97-AF65-F5344CB8AC3E}">
        <p14:creationId xmlns:p14="http://schemas.microsoft.com/office/powerpoint/2010/main" val="18450954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EE1D3A6-0917-4EFD-999B-628249527809}" type="datetimeFigureOut">
              <a:rPr lang="en-GB" smtClean="0"/>
              <a:t>26/03/2014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85550B-7DD9-4960-96F3-A50D3029AA6C}" type="slidenum">
              <a:rPr lang="en-GB" smtClean="0"/>
              <a:t>‹#›</a:t>
            </a:fld>
            <a:endParaRPr lang="en-GB"/>
          </a:p>
        </p:txBody>
      </p:sp>
    </p:spTree>
    <p:extLst>
      <p:ext uri="{BB962C8B-B14F-4D97-AF65-F5344CB8AC3E}">
        <p14:creationId xmlns:p14="http://schemas.microsoft.com/office/powerpoint/2010/main" val="2205318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E1D3A6-0917-4EFD-999B-628249527809}" type="datetimeFigureOut">
              <a:rPr lang="en-GB" smtClean="0"/>
              <a:t>26/03/2014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85550B-7DD9-4960-96F3-A50D3029AA6C}" type="slidenum">
              <a:rPr lang="en-GB" smtClean="0"/>
              <a:t>‹#›</a:t>
            </a:fld>
            <a:endParaRPr lang="en-GB"/>
          </a:p>
        </p:txBody>
      </p:sp>
    </p:spTree>
    <p:extLst>
      <p:ext uri="{BB962C8B-B14F-4D97-AF65-F5344CB8AC3E}">
        <p14:creationId xmlns:p14="http://schemas.microsoft.com/office/powerpoint/2010/main" val="21482951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E1D3A6-0917-4EFD-999B-628249527809}" type="datetimeFigureOut">
              <a:rPr lang="en-GB" smtClean="0"/>
              <a:t>26/03/2014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85550B-7DD9-4960-96F3-A50D3029AA6C}" type="slidenum">
              <a:rPr lang="en-GB" smtClean="0"/>
              <a:t>‹#›</a:t>
            </a:fld>
            <a:endParaRPr lang="en-GB"/>
          </a:p>
        </p:txBody>
      </p:sp>
    </p:spTree>
    <p:extLst>
      <p:ext uri="{BB962C8B-B14F-4D97-AF65-F5344CB8AC3E}">
        <p14:creationId xmlns:p14="http://schemas.microsoft.com/office/powerpoint/2010/main" val="8516745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EE1D3A6-0917-4EFD-999B-628249527809}" type="datetimeFigureOut">
              <a:rPr lang="en-GB" smtClean="0"/>
              <a:t>26/03/2014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85550B-7DD9-4960-96F3-A50D3029AA6C}" type="slidenum">
              <a:rPr lang="en-GB" smtClean="0"/>
              <a:t>‹#›</a:t>
            </a:fld>
            <a:endParaRPr lang="en-GB"/>
          </a:p>
        </p:txBody>
      </p:sp>
    </p:spTree>
    <p:extLst>
      <p:ext uri="{BB962C8B-B14F-4D97-AF65-F5344CB8AC3E}">
        <p14:creationId xmlns:p14="http://schemas.microsoft.com/office/powerpoint/2010/main" val="4154338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EE1D3A6-0917-4EFD-999B-628249527809}" type="datetimeFigureOut">
              <a:rPr lang="en-GB" smtClean="0"/>
              <a:t>26/03/2014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E85550B-7DD9-4960-96F3-A50D3029AA6C}" type="slidenum">
              <a:rPr lang="en-GB" smtClean="0"/>
              <a:t>‹#›</a:t>
            </a:fld>
            <a:endParaRPr lang="en-GB"/>
          </a:p>
        </p:txBody>
      </p:sp>
    </p:spTree>
    <p:extLst>
      <p:ext uri="{BB962C8B-B14F-4D97-AF65-F5344CB8AC3E}">
        <p14:creationId xmlns:p14="http://schemas.microsoft.com/office/powerpoint/2010/main" val="17037918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EE1D3A6-0917-4EFD-999B-628249527809}" type="datetimeFigureOut">
              <a:rPr lang="en-GB" smtClean="0"/>
              <a:t>26/03/2014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E85550B-7DD9-4960-96F3-A50D3029AA6C}" type="slidenum">
              <a:rPr lang="en-GB" smtClean="0"/>
              <a:t>‹#›</a:t>
            </a:fld>
            <a:endParaRPr lang="en-GB"/>
          </a:p>
        </p:txBody>
      </p:sp>
    </p:spTree>
    <p:extLst>
      <p:ext uri="{BB962C8B-B14F-4D97-AF65-F5344CB8AC3E}">
        <p14:creationId xmlns:p14="http://schemas.microsoft.com/office/powerpoint/2010/main" val="1662786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E1D3A6-0917-4EFD-999B-628249527809}" type="datetimeFigureOut">
              <a:rPr lang="en-GB" smtClean="0"/>
              <a:t>26/03/2014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E85550B-7DD9-4960-96F3-A50D3029AA6C}" type="slidenum">
              <a:rPr lang="en-GB" smtClean="0"/>
              <a:t>‹#›</a:t>
            </a:fld>
            <a:endParaRPr lang="en-GB"/>
          </a:p>
        </p:txBody>
      </p:sp>
    </p:spTree>
    <p:extLst>
      <p:ext uri="{BB962C8B-B14F-4D97-AF65-F5344CB8AC3E}">
        <p14:creationId xmlns:p14="http://schemas.microsoft.com/office/powerpoint/2010/main" val="2022000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E1D3A6-0917-4EFD-999B-628249527809}" type="datetimeFigureOut">
              <a:rPr lang="en-GB" smtClean="0"/>
              <a:t>26/03/2014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85550B-7DD9-4960-96F3-A50D3029AA6C}" type="slidenum">
              <a:rPr lang="en-GB" smtClean="0"/>
              <a:t>‹#›</a:t>
            </a:fld>
            <a:endParaRPr lang="en-GB"/>
          </a:p>
        </p:txBody>
      </p:sp>
    </p:spTree>
    <p:extLst>
      <p:ext uri="{BB962C8B-B14F-4D97-AF65-F5344CB8AC3E}">
        <p14:creationId xmlns:p14="http://schemas.microsoft.com/office/powerpoint/2010/main" val="13665188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E1D3A6-0917-4EFD-999B-628249527809}" type="datetimeFigureOut">
              <a:rPr lang="en-GB" smtClean="0"/>
              <a:t>26/03/2014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85550B-7DD9-4960-96F3-A50D3029AA6C}" type="slidenum">
              <a:rPr lang="en-GB" smtClean="0"/>
              <a:t>‹#›</a:t>
            </a:fld>
            <a:endParaRPr lang="en-GB"/>
          </a:p>
        </p:txBody>
      </p:sp>
    </p:spTree>
    <p:extLst>
      <p:ext uri="{BB962C8B-B14F-4D97-AF65-F5344CB8AC3E}">
        <p14:creationId xmlns:p14="http://schemas.microsoft.com/office/powerpoint/2010/main" val="3471490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E1D3A6-0917-4EFD-999B-628249527809}" type="datetimeFigureOut">
              <a:rPr lang="en-GB" smtClean="0"/>
              <a:t>26/03/2014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85550B-7DD9-4960-96F3-A50D3029AA6C}" type="slidenum">
              <a:rPr lang="en-GB" smtClean="0"/>
              <a:t>‹#›</a:t>
            </a:fld>
            <a:endParaRPr lang="en-GB"/>
          </a:p>
        </p:txBody>
      </p:sp>
    </p:spTree>
    <p:extLst>
      <p:ext uri="{BB962C8B-B14F-4D97-AF65-F5344CB8AC3E}">
        <p14:creationId xmlns:p14="http://schemas.microsoft.com/office/powerpoint/2010/main" val="21903274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E1D3A6-0917-4EFD-999B-628249527809}" type="datetimeFigureOut">
              <a:rPr lang="en-GB" smtClean="0"/>
              <a:t>26/03/2014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85550B-7DD9-4960-96F3-A50D3029AA6C}" type="slidenum">
              <a:rPr lang="en-GB" smtClean="0"/>
              <a:t>‹#›</a:t>
            </a:fld>
            <a:endParaRPr lang="en-GB"/>
          </a:p>
        </p:txBody>
      </p:sp>
    </p:spTree>
    <p:extLst>
      <p:ext uri="{BB962C8B-B14F-4D97-AF65-F5344CB8AC3E}">
        <p14:creationId xmlns:p14="http://schemas.microsoft.com/office/powerpoint/2010/main" val="578269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E1D3A6-0917-4EFD-999B-628249527809}" type="datetimeFigureOut">
              <a:rPr lang="en-GB" smtClean="0"/>
              <a:t>26/03/2014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85550B-7DD9-4960-96F3-A50D3029AA6C}" type="slidenum">
              <a:rPr lang="en-GB" smtClean="0"/>
              <a:t>‹#›</a:t>
            </a:fld>
            <a:endParaRPr lang="en-GB"/>
          </a:p>
        </p:txBody>
      </p:sp>
    </p:spTree>
    <p:extLst>
      <p:ext uri="{BB962C8B-B14F-4D97-AF65-F5344CB8AC3E}">
        <p14:creationId xmlns:p14="http://schemas.microsoft.com/office/powerpoint/2010/main" val="36387098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google.co.uk/url?sa=i&amp;rct=j&amp;q=&amp;esrc=s&amp;frm=1&amp;source=images&amp;cd=&amp;cad=rja&amp;uact=8&amp;docid=vShzzwgck2ZUnM&amp;tbnid=S0covG9xKZQkHM:&amp;ved=0CAYQjRw&amp;url=http://www.slateman.co.uk/lcssc/SPOY/lcssc-spoy07.htm&amp;ei=SZYnU8GGEquZ0QXu3IHQDQ&amp;psig=AFQjCNG-X-7DPsnNBMTgKHdXQ40FYOvvFw&amp;ust=1395189518912500" TargetMode="Externa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en.wikipedia.org/wiki/File:DamagedBicycle.jpg"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google.co.uk/url?sa=i&amp;rct=j&amp;q=&amp;esrc=s&amp;frm=1&amp;source=images&amp;cd=&amp;cad=rja&amp;uact=8&amp;docid=vShzzwgck2ZUnM&amp;tbnid=S0covG9xKZQkHM:&amp;ved=0CAYQjRw&amp;url=http://www.slateman.co.uk/lcssc/SPOY/lcssc-spoy07.htm&amp;ei=SZYnU8GGEquZ0QXu3IHQDQ&amp;psig=AFQjCNG-X-7DPsnNBMTgKHdXQ40FYOvvFw&amp;ust=1395189518912500"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uact=8&amp;docid=vShzzwgck2ZUnM&amp;tbnid=S0covG9xKZQkHM:&amp;ved=0CAYQjRw&amp;url=http://www.slateman.co.uk/lcssc/SPOY/lcssc-spoy07.htm&amp;ei=SZYnU8GGEquZ0QXu3IHQDQ&amp;psig=AFQjCNG-X-7DPsnNBMTgKHdXQ40FYOvvFw&amp;ust=1395189518912500" TargetMode="External"/><Relationship Id="rId2" Type="http://schemas.openxmlformats.org/officeDocument/2006/relationships/hyperlink" Target="http://en.wikipedia.org/wiki/Youth_justice_in_England_and_Wales" TargetMode="Externa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google.co.uk/url?sa=i&amp;rct=j&amp;q=&amp;esrc=s&amp;frm=1&amp;source=images&amp;cd=&amp;cad=rja&amp;uact=8&amp;docid=vShzzwgck2ZUnM&amp;tbnid=S0covG9xKZQkHM:&amp;ved=0CAYQjRw&amp;url=http://www.slateman.co.uk/lcssc/SPOY/lcssc-spoy07.htm&amp;ei=SZYnU8GGEquZ0QXu3IHQDQ&amp;psig=AFQjCNG-X-7DPsnNBMTgKHdXQ40FYOvvFw&amp;ust=1395189518912500"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png"/><Relationship Id="rId7" Type="http://schemas.openxmlformats.org/officeDocument/2006/relationships/hyperlink" Target="http://www.google.co.uk/url?sa=i&amp;rct=j&amp;q=&amp;esrc=s&amp;frm=1&amp;source=images&amp;cd=&amp;cad=rja&amp;uact=8&amp;docid=vShzzwgck2ZUnM&amp;tbnid=S0covG9xKZQkHM:&amp;ved=0CAYQjRw&amp;url=http://www.slateman.co.uk/lcssc/SPOY/lcssc-spoy07.htm&amp;ei=SZYnU8GGEquZ0QXu3IHQDQ&amp;psig=AFQjCNG-X-7DPsnNBMTgKHdXQ40FYOvvFw&amp;ust=1395189518912500" TargetMode="External"/><Relationship Id="rId2" Type="http://schemas.openxmlformats.org/officeDocument/2006/relationships/hyperlink" Target="http://www.google.co.uk/url?sa=i&amp;rct=j&amp;q=&amp;esrc=s&amp;frm=1&amp;source=images&amp;cd=&amp;cad=rja&amp;uact=8&amp;docid=sk60l20qX6o1WM&amp;tbnid=s_VnWsteHdMDIM:&amp;ved=0CAYQjRw&amp;url=http://edushyster.com/?p=4013&amp;ei=D2grU825IYqw0QXg4oCQBA&amp;bvm=bv.62922401,d.ZG4&amp;psig=AFQjCNGP3Jsla3Y6-Hup_K1JqRmiRUVnNw&amp;ust=1395440005571903" TargetMode="Externa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hyperlink" Target="http://en.wikipedia.org/wiki/File:DamagedBicycle.jpg" TargetMode="Externa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hyperlink" Target="http://www.google.co.uk/url?sa=i&amp;rct=j&amp;q=&amp;esrc=s&amp;frm=1&amp;source=images&amp;cd=&amp;cad=rja&amp;uact=8&amp;docid=vShzzwgck2ZUnM&amp;tbnid=S0covG9xKZQkHM:&amp;ved=0CAYQjRw&amp;url=http://www.slateman.co.uk/lcssc/SPOY/lcssc-spoy07.htm&amp;ei=SZYnU8GGEquZ0QXu3IHQDQ&amp;psig=AFQjCNG-X-7DPsnNBMTgKHdXQ40FYOvvFw&amp;ust=1395189518912500" TargetMode="Externa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hyperlink" Target="http://www.google.co.uk/url?sa=i&amp;rct=j&amp;q=&amp;esrc=s&amp;frm=1&amp;source=images&amp;cd=&amp;cad=rja&amp;uact=8&amp;docid=vShzzwgck2ZUnM&amp;tbnid=S0covG9xKZQkHM:&amp;ved=0CAYQjRw&amp;url=http://www.slateman.co.uk/lcssc/SPOY/lcssc-spoy07.htm&amp;ei=SZYnU8GGEquZ0QXu3IHQDQ&amp;psig=AFQjCNG-X-7DPsnNBMTgKHdXQ40FYOvvFw&amp;ust=1395189518912500"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uact=8&amp;docid=vShzzwgck2ZUnM&amp;tbnid=S0covG9xKZQkHM:&amp;ved=0CAYQjRw&amp;url=http://www.slateman.co.uk/lcssc/SPOY/lcssc-spoy07.htm&amp;ei=SZYnU8GGEquZ0QXu3IHQDQ&amp;psig=AFQjCNG-X-7DPsnNBMTgKHdXQ40FYOvvFw&amp;ust=1395189518912500" TargetMode="External"/><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www.google.co.uk/url?sa=i&amp;rct=j&amp;q=&amp;esrc=s&amp;frm=1&amp;source=images&amp;cd=&amp;cad=rja&amp;uact=8&amp;docid=kTUEzyDWc2fHSM&amp;tbnid=-vXQGtg4Awzw2M:&amp;ved=0CAYQjRw&amp;url=http://www.c20society.org.uk/botm/st-marys-leyland-near-preston-1961-4/&amp;ei=GYAnU9DND-Kb0AWg8oAQ&amp;bvm=bv.62922401,d.d2k&amp;psig=AFQjCNExhKCgyNwdlMa9Qj8nA5cnagg8iA&amp;ust=1395183783266229"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uact=8&amp;docid=PiXEcm7__ndr3M&amp;tbnid=1wG1O3O9Ys9ySM:&amp;ved=0CAYQjRw&amp;url=http://www.leylandguardian.co.uk/news/local/worden-park-flasher-alert-1-6063527&amp;ei=eYUnU9TXHoe60QW04IHwDA&amp;psig=AFQjCNEf4VrrMmEJO27h-mtTS70dhCivSQ&amp;ust=1395185262821375" TargetMode="External"/><Relationship Id="rId2" Type="http://schemas.openxmlformats.org/officeDocument/2006/relationships/hyperlink" Target="http://www.google.co.uk/url?sa=i&amp;rct=j&amp;q=&amp;esrc=s&amp;frm=1&amp;source=images&amp;cd=&amp;cad=rja&amp;uact=8&amp;docid=PiXEcm7__ndr3M&amp;tbnid=1wG1O3O9Ys9ySM:&amp;ved=0CAYQjRw&amp;url=http://www.leylandguardian.co.uk/news/local/worden-park-flasher-alert-1-6063527&amp;ei=PoUnU6G-O4Oz0QXS84CoAg&amp;bvm=bv.62922401,d.d2k&amp;psig=AFQjCNHqBFrsa2jb81apRxbymKDO4v7ahQ&amp;ust=1395185329433205" TargetMode="Externa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16.png"/><Relationship Id="rId5" Type="http://schemas.openxmlformats.org/officeDocument/2006/relationships/image" Target="../media/image15.jpeg"/><Relationship Id="rId4" Type="http://schemas.openxmlformats.org/officeDocument/2006/relationships/hyperlink" Target="http://www.google.co.uk/url?sa=i&amp;rct=j&amp;q=&amp;esrc=s&amp;frm=1&amp;source=images&amp;cd=&amp;cad=rja&amp;uact=8&amp;docid=6ZMNI4X_EJpw1M&amp;tbnid=rF8h1SxbL0WPlM:&amp;ved=0CAYQjRw&amp;url=http://www.leylandhistoricalsociety.co.uk/leylandmuseum.htm&amp;ei=YYYnU4nUA4Wk0QWioYHYCg&amp;psig=AFQjCNGv6LDy3m-2NSYUoko6NKx9ICngDA&amp;ust=1395185558163497" TargetMode="Externa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16.png"/><Relationship Id="rId5" Type="http://schemas.openxmlformats.org/officeDocument/2006/relationships/image" Target="../media/image17.jpeg"/><Relationship Id="rId4" Type="http://schemas.openxmlformats.org/officeDocument/2006/relationships/hyperlink" Target="http://www.google.co.uk/url?sa=i&amp;rct=j&amp;q=&amp;esrc=s&amp;frm=1&amp;source=images&amp;cd=&amp;cad=rja&amp;uact=8&amp;docid=t9HAXelBniYB6M&amp;tbnid=Rt2vfsRZnXqxgM:&amp;ved=0CAYQjRw&amp;url=http://en.wikipedia.org/wiki/St_Andrew's_Church,_Leyland&amp;ei=Io0nU_3IA8zY0QWXuoHAAg&amp;psig=AFQjCNEw9pAaedjVynbaIPHkINt2O2FSJw&amp;ust=1395187248896812" TargetMode="Externa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16.png"/><Relationship Id="rId5" Type="http://schemas.openxmlformats.org/officeDocument/2006/relationships/image" Target="../media/image18.jpeg"/><Relationship Id="rId4" Type="http://schemas.openxmlformats.org/officeDocument/2006/relationships/hyperlink" Target="http://www.google.co.uk/url?sa=i&amp;rct=j&amp;q=&amp;esrc=s&amp;frm=1&amp;source=images&amp;cd=&amp;cad=rja&amp;uact=8&amp;docid=M-6uKpT3r1ynbM&amp;tbnid=ReP2_hV-m_E8kM:&amp;ved=0CAYQjRw&amp;url=http://www.theleader.info/article/38803/&amp;ei=0ZAnU56xHaWK0AWixoHIDg&amp;psig=AFQjCNHA2Sf3YD9hxzPOnY3Uck5DsKuPPg&amp;ust=1395188218964647"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jpeg"/></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2.pn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hyperlink" Target="http://www.google.co.uk/url?sa=i&amp;rct=j&amp;q=&amp;esrc=s&amp;frm=1&amp;source=images&amp;cd=&amp;cad=rja&amp;uact=8&amp;docid=vShzzwgck2ZUnM&amp;tbnid=S0covG9xKZQkHM:&amp;ved=0CAYQjRw&amp;url=http://www.slateman.co.uk/lcssc/SPOY/lcssc-spoy07.htm&amp;ei=SZYnU8GGEquZ0QXu3IHQDQ&amp;psig=AFQjCNG-X-7DPsnNBMTgKHdXQ40FYOvvFw&amp;ust=1395189518912500"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hyperlink" Target="http://www.google.co.uk/url?sa=i&amp;rct=j&amp;q=&amp;esrc=s&amp;frm=1&amp;source=images&amp;cd=&amp;cad=rja&amp;uact=8&amp;docid=vShzzwgck2ZUnM&amp;tbnid=S0covG9xKZQkHM:&amp;ved=0CAYQjRw&amp;url=http://www.slateman.co.uk/lcssc/SPOY/lcssc-spoy07.htm&amp;ei=SZYnU8GGEquZ0QXu3IHQDQ&amp;psig=AFQjCNG-X-7DPsnNBMTgKHdXQ40FYOvvFw&amp;ust=1395189518912500"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uact=8&amp;docid=vShzzwgck2ZUnM&amp;tbnid=S0covG9xKZQkHM:&amp;ved=0CAYQjRw&amp;url=http://www.slateman.co.uk/lcssc/SPOY/lcssc-spoy07.htm&amp;ei=SZYnU8GGEquZ0QXu3IHQDQ&amp;psig=AFQjCNG-X-7DPsnNBMTgKHdXQ40FYOvvFw&amp;ust=1395189518912500" TargetMode="External"/><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uact=8&amp;docid=vShzzwgck2ZUnM&amp;tbnid=S0covG9xKZQkHM:&amp;ved=0CAYQjRw&amp;url=http://www.slateman.co.uk/lcssc/SPOY/lcssc-spoy07.htm&amp;ei=SZYnU8GGEquZ0QXu3IHQDQ&amp;psig=AFQjCNG-X-7DPsnNBMTgKHdXQ40FYOvvFw&amp;ust=1395189518912500" TargetMode="External"/><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2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www.google.co.uk/url?sa=i&amp;rct=j&amp;q=&amp;esrc=s&amp;frm=1&amp;source=images&amp;cd=&amp;cad=rja&amp;docid=U6dn3dk04L0M8M&amp;tbnid=clBYo94g4jsX6M:&amp;ved=0CAUQjRw&amp;url=http://art-educ4kids.weebly.com/hands-collage.html&amp;ei=4hlkUoycHInM0AW__IEQ&amp;bvm=bv.54934254,d.d2k&amp;psig=AFQjCNFgCHmAbmS2oAqMbreMKDXvGu21HQ&amp;ust=1382378244766650" TargetMode="External"/><Relationship Id="rId1" Type="http://schemas.openxmlformats.org/officeDocument/2006/relationships/slideLayout" Target="../slideLayouts/slideLayout1.xml"/><Relationship Id="rId4" Type="http://schemas.openxmlformats.org/officeDocument/2006/relationships/image" Target="../media/image35.jpeg"/></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google.co.uk/url?sa=i&amp;rct=j&amp;q=&amp;esrc=s&amp;frm=1&amp;source=images&amp;cd=&amp;cad=rja&amp;uact=8&amp;docid=vShzzwgck2ZUnM&amp;tbnid=S0covG9xKZQkHM:&amp;ved=0CAYQjRw&amp;url=http://www.slateman.co.uk/lcssc/SPOY/lcssc-spoy07.htm&amp;ei=SZYnU8GGEquZ0QXu3IHQDQ&amp;psig=AFQjCNG-X-7DPsnNBMTgKHdXQ40FYOvvFw&amp;ust=1395189518912500" TargetMode="External"/><Relationship Id="rId1" Type="http://schemas.openxmlformats.org/officeDocument/2006/relationships/slideLayout" Target="../slideLayouts/slideLayout7.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01272" y="117854"/>
            <a:ext cx="7848872" cy="6740307"/>
          </a:xfrm>
          <a:prstGeom prst="rect">
            <a:avLst/>
          </a:prstGeom>
          <a:noFill/>
        </p:spPr>
        <p:txBody>
          <a:bodyPr wrap="square" rtlCol="0">
            <a:spAutoFit/>
          </a:bodyPr>
          <a:lstStyle/>
          <a:p>
            <a:pPr algn="ctr"/>
            <a:r>
              <a:rPr lang="en-GB" sz="7200" dirty="0" smtClean="0">
                <a:latin typeface="Cooper Black" pitchFamily="18" charset="0"/>
              </a:rPr>
              <a:t>CLASS 5 </a:t>
            </a:r>
          </a:p>
          <a:p>
            <a:pPr algn="ctr"/>
            <a:r>
              <a:rPr lang="en-GB" sz="7200" dirty="0" smtClean="0">
                <a:latin typeface="Cooper Black" pitchFamily="18" charset="0"/>
              </a:rPr>
              <a:t>COMMUNITY PROJECT</a:t>
            </a:r>
          </a:p>
          <a:p>
            <a:pPr algn="ctr"/>
            <a:endParaRPr lang="en-GB" sz="7200" dirty="0" smtClean="0">
              <a:latin typeface="Cooper Black" pitchFamily="18" charset="0"/>
            </a:endParaRPr>
          </a:p>
          <a:p>
            <a:pPr algn="ctr"/>
            <a:r>
              <a:rPr lang="en-GB" sz="7200" dirty="0" smtClean="0">
                <a:latin typeface="Cooper Black" pitchFamily="18" charset="0"/>
              </a:rPr>
              <a:t>CRIMINAL DAMAGE</a:t>
            </a:r>
            <a:endParaRPr lang="en-GB" sz="7200" dirty="0">
              <a:latin typeface="Cooper Black" pitchFamily="18" charset="0"/>
            </a:endParaRPr>
          </a:p>
        </p:txBody>
      </p:sp>
      <p:pic>
        <p:nvPicPr>
          <p:cNvPr id="5" name="Picture 4" descr="http://www.slateman.co.uk/lcssc/_borders/logo-crest05.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950" y="117855"/>
            <a:ext cx="1473971" cy="179897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http://www.slateman.co.uk/lcssc/_borders/logo-crest05.jpg">
            <a:hlinkClick r:id="rId2"/>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13497" y="3284984"/>
            <a:ext cx="1133030" cy="1382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http://www.slateman.co.uk/lcssc/_borders/logo-crest05.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70028" y="143461"/>
            <a:ext cx="1473971" cy="179897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http://www.slateman.co.uk/lcssc/_borders/logo-crest05.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70029" y="5053861"/>
            <a:ext cx="1473971" cy="179897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http://www.slateman.co.uk/lcssc/_borders/logo-crest05.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059184"/>
            <a:ext cx="1473971" cy="1798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98808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upload.wikimedia.org/wikipedia/commons/thumb/3/3e/DamagedBicycle.jpg/220px-DamagedBicycle.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399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590877"/>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332656"/>
            <a:ext cx="8568952" cy="6408712"/>
          </a:xfrm>
        </p:spPr>
        <p:txBody>
          <a:bodyPr>
            <a:normAutofit/>
          </a:bodyPr>
          <a:lstStyle/>
          <a:p>
            <a:r>
              <a:rPr lang="en-GB" b="1" dirty="0"/>
              <a:t>A person who, without lawful excuse, destroys or damages any property belonging to another, intending to destroy or damage any such property, or being reckless, as to whether any such property would be destroyed or damaged, shall be guilty of an offence.</a:t>
            </a:r>
            <a:r>
              <a:rPr lang="en-GB" dirty="0"/>
              <a:t/>
            </a:r>
            <a:br>
              <a:rPr lang="en-GB" dirty="0"/>
            </a:br>
            <a:endParaRPr lang="en-GB" dirty="0"/>
          </a:p>
        </p:txBody>
      </p:sp>
      <p:pic>
        <p:nvPicPr>
          <p:cNvPr id="3" name="Picture 2" descr="http://www.slateman.co.uk/lcssc/_borders/logo-crest05.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5517232"/>
            <a:ext cx="983550" cy="1200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86233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512" y="404664"/>
            <a:ext cx="8964488" cy="5909310"/>
          </a:xfrm>
          <a:prstGeom prst="rect">
            <a:avLst/>
          </a:prstGeom>
        </p:spPr>
        <p:txBody>
          <a:bodyPr wrap="square">
            <a:spAutoFit/>
          </a:bodyPr>
          <a:lstStyle/>
          <a:p>
            <a:r>
              <a:rPr lang="en-GB" sz="5400" b="1" dirty="0"/>
              <a:t>This is when a child becomes criminally responsible for their actions and the consequences of their actions. From this age onwards, they can be prosecuted for any criminal offence in a </a:t>
            </a:r>
            <a:r>
              <a:rPr lang="en-GB" sz="5400" b="1" dirty="0">
                <a:hlinkClick r:id="rId2" tooltip="Youth justice in England and Wales"/>
              </a:rPr>
              <a:t>Youth Court</a:t>
            </a:r>
            <a:r>
              <a:rPr lang="en-GB" sz="5400" b="1" dirty="0"/>
              <a:t>. </a:t>
            </a:r>
            <a:endParaRPr lang="en-GB" sz="5400" dirty="0"/>
          </a:p>
        </p:txBody>
      </p:sp>
      <p:pic>
        <p:nvPicPr>
          <p:cNvPr id="5" name="Picture 4" descr="http://www.slateman.co.uk/lcssc/_borders/logo-crest05.jpg">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56376" y="5517232"/>
            <a:ext cx="983550" cy="1200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41916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7504" y="116632"/>
            <a:ext cx="6264696" cy="2800767"/>
          </a:xfrm>
          <a:prstGeom prst="rect">
            <a:avLst/>
          </a:prstGeom>
          <a:noFill/>
        </p:spPr>
        <p:txBody>
          <a:bodyPr wrap="square" rtlCol="0">
            <a:spAutoFit/>
          </a:bodyPr>
          <a:lstStyle/>
          <a:p>
            <a:pPr algn="ctr"/>
            <a:r>
              <a:rPr lang="en-GB" sz="8800" dirty="0" smtClean="0">
                <a:solidFill>
                  <a:srgbClr val="FF0000"/>
                </a:solidFill>
                <a:latin typeface="SassoonPrimaryType" pitchFamily="2" charset="0"/>
                <a:cs typeface="Aharoni" pitchFamily="2" charset="-79"/>
              </a:rPr>
              <a:t>Are you 10 years old?</a:t>
            </a:r>
            <a:endParaRPr lang="en-GB" sz="8800" dirty="0">
              <a:solidFill>
                <a:srgbClr val="FF0000"/>
              </a:solidFill>
              <a:latin typeface="SassoonPrimaryType" pitchFamily="2" charset="0"/>
              <a:cs typeface="Aharoni" pitchFamily="2" charset="-79"/>
            </a:endParaRPr>
          </a:p>
        </p:txBody>
      </p:sp>
      <p:sp>
        <p:nvSpPr>
          <p:cNvPr id="4" name="TextBox 3"/>
          <p:cNvSpPr txBox="1"/>
          <p:nvPr/>
        </p:nvSpPr>
        <p:spPr>
          <a:xfrm>
            <a:off x="539552" y="2852936"/>
            <a:ext cx="8712968" cy="2800767"/>
          </a:xfrm>
          <a:prstGeom prst="rect">
            <a:avLst/>
          </a:prstGeom>
          <a:noFill/>
        </p:spPr>
        <p:txBody>
          <a:bodyPr wrap="square" rtlCol="0">
            <a:spAutoFit/>
          </a:bodyPr>
          <a:lstStyle/>
          <a:p>
            <a:r>
              <a:rPr lang="en-GB" sz="8800" dirty="0" smtClean="0">
                <a:solidFill>
                  <a:schemeClr val="accent1"/>
                </a:solidFill>
                <a:latin typeface="SassoonPrimaryType" pitchFamily="2" charset="0"/>
              </a:rPr>
              <a:t>You need to listen very carefully!</a:t>
            </a:r>
            <a:endParaRPr lang="en-GB" sz="8800" dirty="0">
              <a:solidFill>
                <a:schemeClr val="accent1"/>
              </a:solidFill>
              <a:latin typeface="SassoonPrimaryType" pitchFamily="2" charset="0"/>
            </a:endParaRPr>
          </a:p>
        </p:txBody>
      </p:sp>
      <p:pic>
        <p:nvPicPr>
          <p:cNvPr id="5" name="Picture 4" descr="http://www.slateman.co.uk/lcssc/_borders/logo-crest05.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24802" y="92581"/>
            <a:ext cx="983550" cy="1200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837765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data:image/jpeg;base64,/9j/4AAQSkZJRgABAQAAAQABAAD/2wCEAAkGBxQTEhUUExQWFRQXFx0aGBcYGBgYGBkcHRwcGhwcFx0dHiggGBwlHB0XITEhJSkrLi4uFx8zODMsNygtLiwBCgoKDg0OGhAQGiwkHCQsLCwsLCwsLCwsLCwsLCwsLCwsLCwsLCwsLCwsLCwsLCwsLCwsLCwsLCwsLCwsLCwsLP/AABEIAMIBAwMBIgACEQEDEQH/xAAbAAACAgMBAAAAAAAAAAAAAAAEBQMGAAIHAf/EAFIQAAEDAgMDBwUNBAcFCQEAAAECAxEAIQQSMQVBUQYTImFxgZEyobHB0QcUI0JSYnKCkqKy0vAVJFPhM0NUY3OTwhYXg9PjJTRkdKOzw+LxRP/EABcBAQEBAQAAAAAAAAAAAAAAAAABAgP/xAAfEQEBAQADAQEAAwEAAAAAAAAAARECEiExQQNx0VH/2gAMAwEAAhEDEQA/ALQNtYb42IK+GZtVuzK2Kx7bWEJ6L5T85La50FroO8cN1bFpB0SKgcbSNw81TWsbt7cwnSCnSZ3ltyT1mEUI/tzDmYxKwJ8gNKykQLE83Os76lITwFeFhJ1Appg5HKfB5TLlz/ducI+TUGE2/hRIL6lTEZm1WgzaGxUKW08BQ2IwybAJ1VJixNj31dMMdo7fwxgtvKSqIkNL/wBSCK9Rt/B5SC6VK4lpyT2wgChkBA3ED9cTW6UNRp6BTUx4Nu4WZ59aRF0hpUHtlE8d9TY3beAWCC5Ij+E7+SoHkNqBgx3UO22m0COwfyouMa2thhJU+ty9szardkIH6FS4rlBh5TkcUm/SUlszGU2um98u6tHUJHb1g+yhOfy2hP67qhhkzt7DQczhXN5KDJ+6BQh2rhx5LqgmDKcnR/DNTNPi3RHXMnwtU5Ujh90+yhgVW1cKUFObWPiK3EHh1URhtu4cDpvKXbQtxHGMqBWwydncqolrbJiQOqDVMbHb+FAMLWkm0pbVMd4qPB8o8MM2dS1E7y2Z76nZw7RN48CPTUb+AbNgQLaz6qhhc5tpnNZxeST0ebMR19HfRaNuYQQc5FhPwbkj7sViNnDjPC4FaowgHlEVDBGH2/hQmFOrUZkFTbp9CKg/bGGKiecWBGqUOpO6IgTWwwaZ8q3fNee8r2JNNMbYfbOHAMqUesocJPaSLnrNaL2uySCFPx8kBzLp8mcp8KmOCtqfEVqMKRoo00x45tTDlJEOzu+DPtofZ+PYbzA8+qRvSpUfaOlSKYV11snDK3K8/wDKqY3xG1WVAQHrDclSfQRNSYXbDaf6t8/UBPnVUbeFcnXz1Mhp3SaJgVe1Gs4VzOIN9Mg9GeK3XtxChHvfEaz5KNIIjyuuiH8O7FzQJQ4N476AzZ220NTkwr2t4SgT97hWmO2khxASrCvGPlISRPHWoW1OcQf12Vutaxu8/wDKhjb9txYYZ0AaCAKyoipw6Afrur2gX5sWb5vBI/NWyUYo/HH2U+2lGM5cJadca5lPwbikTzuuVRTMc3bTSo0+6Cn+Cn/N/wCnU2KeFOL+UPspn8VaqaxRF1/dT+alA90NP8FP+cf+XW3+8VP8BP8Anf8ASpsPTHmsT/EP2U/mrTLiQZC1ej/VS1fuhp/gJj/G/wCnUzfLtR8nC5uxwn/4qeA7nMX8tR7z+asU9ivlH9fWqJHKHEruMAqDvLikjxLYrxW0MSq3vNCYmZxHphBp4Ji5i/4kfrtrznsXuc9HtpizglFPwqUoWLkJWViN1yhJm/Ctn8OAnWN2k33b6BYnEYoi7h7o9tRI58f1h74PpVUmEbfUkkpYbMxCnVg9o6EEddROPOA35qO14gngIauauCX37iBo55k+2oXMTiVarPcT6jUBxju5kGNYDlhxMoFq2Ri3ToymPpH0RUEyXsQfj/r7VeZ8TMZj9o/mrUYh+8tIj6Rn8FFtY9xABUltKTvKlAb95SJ0NMAx57XMr7R/NXpdfHx1eJ9tSvbXAvmw/wDmUKnb2ZWVCWlK3AKUZ6+zroNi68Ylarnir81NG8CctlqIF9T216tpKkEjXsFjExTDY/kfVHoopI+tcQlSibWKlC1+vqqALWDJ3afCL/NTB9nW8RvjrNJsfmbTzgVKQFFUjSL7o3T4VAajGO7iftq/NW5efI3j6yvzVWU8ok/LR9720SjlOnTnG9OCz66Hh6Hnev7S/wA1bhx4jf8AbX+aocMMQpCXEhvKsSkwbjT5dTDDYj+6Hcr0ZquVNjz4b9KV7a8nEfpSqnbwWKVITzaiBMC3pND/AL1uy+amU2PAHzrFus1mR6df14Vu576A1T939eNMtjNuKB54mYBA6Ii6gbp10FMNgFGEfO8d5H5az9nP8UfZSf8ATVk5gRv040ThthlxObn3Ug7hzZA6rpJ89Ph9U87Mf/u/BP5K9q6/7Nn+O54N/krKmmVyHanJcOYp9RU7CnnD0WxF1qMZiq/hReA5FYYglxWItoAUCfu1aiem91Pr88eyvRXWRi0ow3JDBFQCWXFdbjhH4TRCNiYVPk4Rr6xUv002wKocR9Iemh8QqFqHBR9NXGbWqAlNktsp60tpFJuWG038OwhxtYGZwoUMqY8nMIgW303KqRcvUzgQfk4hJ8UKFTlPCcvVMc5TYk/1pH0bV7s7abi8QwHHFFPPNzKoEZ0zPVHGk1YXSnpDVN/C9YyNu+YJUpvqE5T3QKhxqZT9ZP4hU+HEZ+30ia0xA6Ph6qVqU12UyFNZiBJR+ajFMjNYD+j4dtQbBHwA+jFMSel9Qeuu0caHxCAWVCPiVXRVmeHwSvoGqwTUv1WKVWu2cC282lDiQpCkCQe03B3HrFYTRWLHQaPzT5lGoOcbW9z2TOHcA+Y5NuxQE+I76C2LsN7CYoB0J6TLhSUmRYCdwMi3iK6QoUDtDAhZS5JCmkuEdYUghQ9B7qlniy+pWR8Cr6QPmA9dFbOFu6hGT8AfqnzCi8Cdaw6T4DxI8vs9dItoXw7g4peH3DFP3hdQ4p9dLFNS0RxUoeKVeyork5FZTL9hYnJznMOZQJJKSD4a+al1aYdn5LrzbPwh4IUn7KopgaUciVTs7D9SnR9/+dOBW4zRmyR0yOKFeifVS4n9RTDZp+ET2EfdNBKNEQmKl2ViAtDTgiFoVF5kBwgHvEHvqtbb5Pu4lzMp4NpSkpSlAJJBOqzI1tI6qfcntnuMYZhDigpQSsAp0gOSncPix4VKsOEqsKfbG/oxVfG6nuwVfB99YrcMorK2r2sq5gsw5iP8X05qwKr3FwHXx88HwkeuokuV2nxy5J2VwpJ4EHz17tBEOrHzj6ZqEnroza/9MvrIPmFVPoMIpXyxanZ75+Spo/fg+mnbeGcNwhZHUkx6KG2vglOYXEtdHMpsZUlSZJSpKtJkb7xU5fCT1xmtH/JPZVkTyOxB1LY71epNEjkM5oXUjsSSPGfVWHR1LZagttKh8ZKVR2pB9de4nyeuR6aj2G0W2Wm5nIhCJ4wiAe+PPUuOEA8daENOTgIZjrV+I0x3j6NUDb3LdWAUhtLKVhQKioqMjpKBEC2o89Kf97jn9ma+0v21ucpGbx11V49BX0VVVpqv7H90t7Eu8yGGkhSHDqueihSo13xHfSL/AHjHdhkdmdenbNTsdV8NEvXba7FD7xPrrmy/dIX/AGZofXc9tXbYO1VYjCMuqQhOYuQkZjACykXzXmJppgrLWzSATB0yqn7JrdLvzU+CvzVshMk6Doq/CaqFifIULWy6fRFb7K8k/SV+I1G2ZCtPJGmnC1T4AQjvPprnXWIViXPqK9KahwKbt/8AmET35hU5/pO4+qhsELnqcbM96h66QpqaTba2Cy+hcoQHCk5VxBB3Eka3qlr5d41JIK2zBIuy1uP0ajVy9xv8RsdjLX5a12Yxd+RrS28ChCwUqQ86CDqLg94pqF1QX+WeM95tuBxOY4hbZ+CaKYCEKEDJY3V49VD4Pl5i0rBcWlSJGYBpoW6iE600x1HZa/hUdZjxtUCxc9tSbNxSlLbOboqUm4CRYkXBi1q5jjuWWNQ64kOg5XFJu22TZRFzlq2pI6ORTTBiUszoFqA8Cb1xwcucb/GH+W3+Wr5yE209iGCt5ec8/kAsMo5sHQaEk+ipq4tOPSEqEUz5Pq6J7fVSraJ8nspjycNlDrrNah5FZXkVlZac2xP9M/YGDMGY8uNxB31o2rqQPqz+ImvH1/vGJHWR3w0v0VElVduLjyuCErVxH2ED0JqXagPOeUuCAYzKi/VMUMlVEYpU5CfkD0kUsTdArwqTqAe29HbKwyQXLAfBK0HZQ5NF7PMrjihQ+6fZQ/QWWva3ArCmim2A8nuSfOoeqtcULVtswdE9QH4lmpMTpWG45t7q4h5n6CvxT6/PVEmr77rsc8zHBY7wUzVAJoH/ACIP78z1hwf+i5SBCrDsp5yFP/aGH7V/+04Kr7R6I7BQSTXXeQSp2cz1Ld/HXH5rrnuen/s5v/Fd9KasSrEk0RhD0h1yPEEUKKJwJ+ER9IemtMlmWMwBkQYPESb0RhfJ7KGbHRT9FXmURU2DFl/SH4U1zrtESlfCJ65FasJgOdqPMtNbONSQq1iPZ31I0B8LI/QUk0hXGNpiHnRwcWPBRoXNRm3klOJfHB5z8ZpctVqrC28nNkKxeCUlKgkoxRVJBNi0kRbrq78n9it4VBSklSlRnUd8aQNwEm3XSH3LP+7YgcHEHxSR6qt1ajNF4RcLQeCh6RXGuVCMuMxI0h9y31ya64hUEHrrlXL0RtHFj+9J8QD66nJeJJNdH9y534F0f37f3kq/LXM81dC9ydcjEpHymFeBcqK6Tj/i0x5Pb6X40WFG8nz0jUqxYJrKysrLTlXO/vuLB/in72Ga9dTJAqEx+0MUPntHxYSPVTlhuf6onurpK5WaWlNIeWe3nMKrD5QlSVtqkKG9KosQbWI41d1ZU+UhKfpKT7aU7aOGcKM7uGSEgiVOgESZhI1PXS8icVS2dyuS5AdCmpuFXKD3xI7Ta1W3YiUlxCkqzAg3BzA9EiZoVjaGyWkFLr6VmLFGcx2QDNDYblNs1s/A88ogzKWyCeE5omp2a6mlYaE/29aA6OEeUeKylP4VGocTy7fkBOEaROkqK/Gwq9onWrRskdBXh4X9db4rSlfI/bD+IU9z2QBKUlIQkpiSqZ6RnQcKc4xHnqbq/FD90TYeIxS0HDtKdyLcCsu6ebUJm3GqceROP/srn3fbVi90YvMOc4264lLi1SAo5QQExbcY9FU4bexI0fd+2aCy8kuS2MZxuHddw60NpUSpRywBkULwZGtKsJyKxanAhTfNJJ8tUFKdYkJJVwFhvrOTu0cQ/immlvulK1Qemrgeurydhzq699v+VMtNkUnGchcWgjKlDs70LAjdB5zKZ9tX7kRs11nBBt1ORwOrOUqSTlITBsSNZoPC7LZW4psPrUtPlJDozDtAuKB5WbNLCGi24vpKUDKidAk+vz09h5V2Th1HcPtJ9tFYTCqStKjlACgfKSdDO41xnM58tXjR+ymVFaErGfOtAJJVYFQBgAgGQd/Cnap1i/NDoo3SFD7xProrBQGzxJnq0FQs4FLLSG0xlSpYEdaporBq+DIqV0gB6MwncRHoqZSgC4VEAZSSd27XhQ+KV0h2j0iiHWgtDydZbcHmqQrn22eR7rz7jrb2FyOKK0y8AqFXuADF6Xr5DP8A8fCdfw//ANavbXJ9iLoHiR6DU37Bw/8ADHn9tbyuewp5DbL96pfS89h/hC2U5XQR0c8zYblDSasjamSY98M6T5R9lVTltsZtvBLcbSEqS43cTorMPZXNys8TU9i+V3NbuHmPfbH2j7Iqk8q+T4xONffTisMlDi5GZy4ASE3AnhXP1KtTflZhA1i3EAdHoEdim0K9JNPTIap5GIJj3/hZ4Zj64qx8j8C1g+ejFNOleSyTGUIKiSb8FE91cwIq3e56wFnEA683bvzIP4hQdkxGg7Kn2EenQil2TU2xT8JUqxaKytZrystOBcu8S8jaD3MrUiQ1OU7w2mPTShasY5dT7x7XF+2rbyjwpVj3VDfk3T/VN0WzguEa6QfbVqSKThuTbjpJUontknz0ankqpJIsdKv2DwZgi2h+KeHbRrmBIm48O3rp6vjnLPJYq+Lvqy7D5PJbSZTc0/RhVcR9n+dGNYcgajuFMumzCJOzgLkC2ntoTE7JTYkTVhcYVe+7hUOLwpkDNx3Cp1Jya8isOELdjegW7z7adYjdQPJpvK4uTqifvCmGI1FakyJu1SvdNwefCqUMvQczKzTI6KRCfnGRruNciNdr5V7M98tPtZinpoUIi5CJAM7pA8K4cpR0NiNQRcdRrTJ9yMVGPwp/vkjxMeul+IxC0uLyrUDmUJBIOp4aVvyZeIxmFP8A4hr/ANxIobahh94cHVj75qB1yNwbj2KGVKlHpFSpNiQbqV1311rofKrZobweHbETzypPElMn1Duqje5liFjGAAryKSQoAEpn4ubhvv3b66ZyoTmYa488fwVc8T9UzDbPvTfC4PKpBjRaT4KBojB4YbxTFSBlNZxrRij8H/xD5wK0wvxuwek16PJWmZyuDulInzzWYXf2eulWAMb5Q7R6RTDCJ6SusKHik0Bj9e+meAT0v1wNSLUWWsIpYrbzHPJZLgDq0ghMGDOgmIkxYTTKuriU8s2s2zcUN45pX2XUz5jXGq7ZylH7hjR/4dR8FJNcLIrN+tT4nNP+WrgU+0v5eFYV/wCmB6qrMU95VCU4I8cE0PArHsqKUzVq9zh0DErnTmTPctFU6Ks/udJnGpSTAWhST5j6qDtgshHVU2yj8J30KjyEg6iB5qI2cYX4emixaRWV4DXtYaci2uD79WdxQ2e/Imd3UPCnWxYU6AqVJtbKeN91BbRb/elGNUJE9iU032I305+bW2dL+ZfUTkxCU9yNOF0UajDYggBeLR9YNyfBNBJS11a/JSb/AG5NTMtt65Z+qfbRRS8K4P8A+tsW/u/y0I6l0ETjE5d8R6kVMlLczkSPqKHqrZTSDub+yZ9FERCIM40HsR/Kp8KETfFKWqbSECeyojgW+o9QBrZgAEdCOET28KhqXk/iFKdcB+R5s6aavJ6QpbydkPq4c2fxJ/nTR/yqQpHjMW22HVvKKE5kdKAQOhobiqLypTs7EDM282h0mS4ULSY3yB5RNrmjvdSP7un/AMwgz/wnR+uw1zKaupix7I2Rh04hlQxrZKXWyAG3ZJCwYFtTp31HtjZeH98PTigkl5yU805KTnVa2sad1KdmLh5o8HEHwUDR3KtEY3Ej+/WfFRNA55Gqw+GxKV++ioEEFCWljNw1MWN66KMazimyGSpWRwFUoCdUqAF1dVci5KNZsWymJlR/CTXX9g7ODXPRorIfAq9tVEjOCI+Kfu/mrZzCkgjKR9n20zTXizVxNKUjpvA6hYnz+yvGldKOIV5svtoh7/vGJHFSD456GiFJ7VDxE+qsV0gHaR1PD+dONmHpd489qUbRGtMdmmY7U+kVItc75QLwreLbW8HpShBCWwjL0ScvSKpsRw3Uza90DDJmW8SvhJaAHcBVc90BEPp+hHgtYqqKndWmK6q3yvYxbb7CGXgV4d2SVIFggqMRN7W3Vzs+9dyX/tNj/TRfIlw+/Gx8pLqT3suajfeKRINh2UDFKsN8h4/XR+Snm2XmCxg1KaWocypKIcAICHViFdG5k7oqqinW1E/uWCPA4hP30K/1UA3vrDf2YntdX6oppyUxjfvtnm2EoUVEBWdxUSkjQmDw76rVMeTjmXFYc/3qB4qA9dMHcGHcyZtrNrjUi3VajMCelSfZghCRwBH3jTjCiCaKtKTasrRCjAtu41lYac72sg++J+ZpMcOrqppsZKiJsLgbzxPVwoTHNy+VHTIAB+rVOnEqSnKjonUGAb94itsk7eOI0KIk6lfHsonn3iJBa+1/Op22khF80/SIvrW4TPyh2LV7aaF5xGIPxk9zg/NW5xD4+Ms/8Q/npghA3lf21e2o2cI4tRAWAnpQCHCbTEnnROnCk9S+BGHXvjSZ+cfW5RbKF5ryIn48jQ7sxmov2aveps/8Nz/m1NhcEpKgQW+uEKBI33Lhjwq4mwVsuy7kXSd3ApPGmKxehEIhabWgj0UXv7vVUac8905E4QHcMQ2T/lvD0kVy+K6x7pEDBLB/iNH8YrkxWOFETYeykngoemnHLYfv+K/xlUgLsCY0p9y5WP2hif8AE9QNB5yOxbbWLacdVlQnMSe1CkgeJFdOHK3Dc08604FBvm88pWIClFI1Gs1xULndTvYT37ptAR/VtHweT7aDsWx9v4bEJlp0KgdIXCk9oNwOvSku2+XLDTqm0qBKLKlKzfeBHD21x5h8iQJEgpMHUHUHiDwopnCLUJCZEE24AgE+JFLUx2trE85iCq3wjbavuz662xIgjqUPPb10BslCgpoKEK97sz1EIbn0012g3f8AW69Stwt2iKL2Oein6vqqHaKK82So83bcPQKkVz73SEQ6m48t4eC0n1+mqfIq/wDLnZrjzgyJnKtybgeVlI17DVBcBBINiDB7assvjNl+m3IyPf2H61x4pUPXSbJltwt4WppyXUffmHjc82TF7Z0z5przGbKe51wBpwwtWiCd50pplLLU+xKgdmMn5GLdT9pttXqoBGyHySAy5I+YasLewsQdnKb5lzOMWlYTlMkFooJA4SB407T/AKZVPkUXspYD7RgmHEW49IUaOTOK15h2xjyDrTPk3yZxAxLCnGXEthYWVKSQISc3pEU1HStnu5i581xSfCD66aYNck9tJtkquqN61HzA02wvRueNGlu2cZaQeqPC1ZVdGLxoADbaVIAsZF/PxmsrKkS9qN55IURGoy624qHCvDtJBk3ndYcBrftqLCrKgCGkkcRkg26q3eeCYlDY6lLSk9wi9VG69qNwfKPS4AW8a9Y2m3vkW1i0916jSVm/NAax04/01Kh8myebUbykOgqTAMyAmeqqPXNot9eovBvxrG9pJBkOqEzo2kkTumeFCuPLSTCAIHlFZ9Qk1MjFOEdFKVA786x5imgn/aiP4i/8pv2145tROWOkTv6CR3CPGe6KCcfKkgqCUzBTJcMidRCa0XnSASkCRYZ1Hu0p6ng1W0xYpSuQNJMbtL9u6p3NsSDCFg7vClyHlaAoK96cypETXuZZIkIAF5zKMDeYFBpiQHQUOtc4gkSlQMWuPPQDmw8NuwrY+pPpNNZWVdFSF/Ohab8Lm9oqN95wAZylM7sq1yNDpUUqTsXDf2Vo/UHtqfF7Ow7ilLXhUKWq5UQCT2yaLW86kgDm7kRKV3EgaE2oxDpuCUSNfg3I8Zinp4QJ2Xh/7K1/lpJqVnCspCgjCtgLsr4JMKAMwqBBEgG/CmriXDmUEtnLJJhUwASd9CYZ51aSUhFuKVp9Jp6Yiw7DSbjCM/5CPy0SjGIFk4dpPUGEj1Vs4FDLzikJzTEIcVcAEix66jaZWoygoIjUpUP9U09Eyccecz5bmxtG5AgAaeSPGp8TtZKvi6ddJ9oPdFXklSDBGR2NYkKPRodgqjpZIMfFO8A3vNQPXNoochMZbakjdHtrXZ+IbShQzpEyOkUjiONKsMJsAgiLSlSZO8C/ZUrDRRMwCdIK4tJFkjrOvCqalxBBWpSXW4VugnzhVemBfMknqHtmtipyw6Inec3ooV1ThOW09i40nXSgLRj8tvOAaxzaBOmaOEGPRSnDh4zOVIHUo28alLRI6Kp7W1p9JvWQeNoqG9Xgr2UR+21R5JnjlUfVS44NaEIK4IVplbJOk8aXbSddQpIRkgiTmRcaAb7b6B4nabm6fBVY7tRRsrNegXmlIKkEkrG8Npy30qFDbm9Vvop83gaKKw2KKVTM3m4HZu6qPG2FGR0R+r9VK21L+cB85CPNFE81bVZnckIv4igYN8oMQkQl0Zd3RbO+d4rKERgyRZSk9RCJHbAIrKvVNSYzGuNdFKGylIJlWbW/A9Xpp5gcAtaSFpBITuBgeJNIsMwGytrItfOlSgqUwOiB0iTO6bcar7/JwgWgCBJ64BIB32vU7e5+rmrPh8ViVKDWVkCVCci5sCf4nVTLbpUxhluIy84nIq+hlQBsDMGeNKFs883zBahCIGaQZyiBA66rythhtbKubCzlKiEgAzw7YrSeHuycc64CpwtJhUQAoWgKsVLPE1ttErWr4JQgIBMAKuSRe9t9Kdp7HGJUh3msnSSgpVBgaA+Jr1pKsEpxKGQsLUBZWSMqZ+SZnN5qGHGwvIAccbzfSSkDquarW1dp4jniApJQFlKVZQRAUQLg37asSuSjZcAygDmwTHE5rnwpYzgVc2lktSFBIzZoiQCTGXttNLq5D3MEtZg6jPeTmTreTE0o2TjX1rSXXGggoM9EJ4CJJi8+ai3OTTaWGwW0npiTA0vr+t1SPYAOIDamkhKFSFAzNwNIt41fU8b451a0oLDjYVm+aqbGbTP/AO1psp+CRiXWgoaBRSgaTvPXW+A2Uhh4uBCSQlISD0dQoGSAfRW+N2aMU4SUBKgJ6JzR5CdYE+TwojTGDMtS0vpKbwAEKHGAR11s1tBPT+ERceUS3bdpofChU4FbeXKE5UiFTIMm1vHzUXh8MkAoKQekb9Wc0AYfeQtKlvoQ2sHNmDSQcw0ki030NFYeHVBtl9IO/my24YvxmNKFxGCLhCVwEpUcsEk2sARwo7DILTy1tITmyAAGwnMoHTqVRUmz5SpSMTiWyEHopUWkEE9QAOka0hSMSpThZfBbTPkhpQAEkCcp01ud4o9nY/vlbzzqAFLQeiLgFJSAR3Ca1wzbmH+DQElCpKioGQBa0EcKitsY80phSPfDRVF4W2FE6zE8eqlDTJUltbj8RBJhCQeiCBp1bqNY2SkLcV8U30v5InzzW+EZWlRsgtyIsZgSOMb+FEC43GAltKFiU3lJSTwv5qaYZ5KVAKeTmIFlFKY6ybddAbYTOWEiTKQY4lPsrXAIJeCSB5JgdYjWe+qhullT3OFLoOUmCjIQLTBMHr8ahDjYSr4dJA1UFINoE6WonZ7ym0KDaEKKiSoGRx0jqobISlIMXSQR4i/VapqhXElsJK3kpzASTkAItESOBJteo9p4klSUsvCcx8mDIAk6gjhTR8c4ClaEBKU2ImdwE+G6lK0FehGaFQeBOUXA6qlolGNWIS68pQF0BSU63BMpROgNid1YphLnSDkhQ6RjQSbCRpaa8CF8304GUxItIM6ydb1LhicuUFMGYJBO8zEEU38AjuMBUSvPAAzEIWDEa6cKHJGXMFuZbkakwVWsBOkeej9sYkE5ZSFlJSRIGaxAtOlq9ewqgsBOUJ4RfWdZ9VRUbxC8iEqcBKhEJcTwFyUi1615wNKCZeKtYzKULHhMbqnaxsOGFJUtIIAkGIIGgNaZlKzOOlAgzIGUCbbyd5q7ExuMWo3CXu6QLW0zVlDh6bhYjtrKnaBs9i+bgKUCQI8lRPCeimJmj8EvODlkpyzEG5lO4ieI7qjl1Qs2idbg5pBsIJFToaxEXCEk8DAE6jU3t2Vz/l49uPs2/wC+Nbl8DYXFpUlZAUAk3GVUzxFtOrrqFDBZxJUpSy2EAAdJUEgaDWmLuAfSZLYJKSJGkxaQSBECPZW+F2fij5XNkjeoGb9h6qv8V52Zzics/A2HcC1EZVwYIJBToZniNKAx76WXMriXFlUEEdLgIuafJwWK3Fo7tFe2h3dmvlYUrmsw0gEx3V2ZaYojEqJSHW8qUgXyG5PyFHhWvvltJCQl0lsQoBG8DdJvXjeHxZXOXLwPQgxpa8WJNGe9sUcxBbkiLgX8BagCdwd/fHwpQklWTMTYyPIzZd4qJ3bTRCm0oeStaeiSlIA3zOa3dR7WGx8KSA2BFwLi/Xkv3Vr/ALPYslJUpH2U9HzXoEbmDXJylxRiZKyrQadI1LgEqBl1KvK46iFcDpNWD9iYhMnOOuEJJ8MteN8n3lGS4RHzAL6zEVcNVzai1oCoQrKrySCk+Mma9ZwuQNrykucCbzwO6rO/sF8gfCZhN+im3YIv5qX4/YuIJ6POKI6ko67GIPpqBCnFlaf6FSSVnVQtcinGOwYw5BbQVFVrHvkz30azyeesc2XiDl/UzUr+w8UYh6Y+VEz4UCDmVudBxogSVTMjSIt21riEKQhIDUpQAkHNEg62g6E1YjsLFATz0m44W8OFCu7BfvncVl3AAnxjvoEa8MObKy2ApNhefPAoRtb5n4MZbWzm2h+R+op2vZGIV0elEz0sye/t9tSp5P4tKYbUbm4KjfrBNZ/VVpTQbHQaGaU2TAmNTPZUq2VLWM7UJJg3m4jW3UKsbHJrFeUpXSjQQZOkX6q0XyfxZnpETfpKBnwHZVQuwri2h8C0FgzIKskbzok1G6krJ51pCFA2g5+O8pHE2ps1yfxQBAVkvvKb8dE1OxyUcV/SuKmdyj3HTWn9BEcStKTDQIgyecI1P0aXoaymUIEm2sAXB4X0q7f7Ik6rWe1Z9lao5IEEyoxuhR89qnWrqruPqWChTaQNZCiqI6st6GfUtIyobSRuuRfuHZVzVyRG5SwT879TXjvI/o2dcB4yDHdFLxqapjQWVJUtCQoCLXm5Op7TU6cS8VFWRG6JCrR31asJyPypOdZdO42T3ddTI5LIMgpI4SSJFXKuxUG8KpRKwBnB4EjpGdAQSLca2ZZczFKikiYICTcdRzW3Vbl8jWssJAvEzMGONaK5KMJ8pAA3GbeFTodlbLWXo5AY6qyrU1yVw5AIHnNZWutTYfOpEi28VJFZWVr8ZbPpBIBFqgwo6Lf+GPQmsrKz+qkUK3SLVlZVSo1jSvWaysqxRTSRwrZVe1lKI1aV6qvKyg8391Rva17WVAO8b1urQV5WUEzeleN+VWVlURuV4g3FZWVBMTetXtKysoNXdK1aOtZWUE6K2XurysoI3N3bUwrKyoJAK0NZWVR4RQ2PPQV9E+ivKyg9ZHRHZXlZWVsf/9k=">
            <a:hlinkClick r:id="rId2"/>
          </p:cNvPr>
          <p:cNvSpPr>
            <a:spLocks noChangeAspect="1" noChangeArrowheads="1"/>
          </p:cNvSpPr>
          <p:nvPr/>
        </p:nvSpPr>
        <p:spPr bwMode="auto">
          <a:xfrm>
            <a:off x="117475" y="-1790700"/>
            <a:ext cx="4972050" cy="3733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data:image/jpeg;base64,/9j/4AAQSkZJRgABAQAAAQABAAD/2wCEAAkGBxQTEhUUExQWFRQXFx0aGBcYGBgYGBkcHRwcGhwcFx0dHiggGBwlHB0XITEhJSkrLi4uFx8zODMsNygtLiwBCgoKDg0OGhAQGiwkHCQsLCwsLCwsLCwsLCwsLCwsLCwsLCwsLCwsLCwsLCwsLCwsLCwsLCwsLCwsLCwsLCwsLP/AABEIAMIBAwMBIgACEQEDEQH/xAAbAAACAgMBAAAAAAAAAAAAAAAEBQMGAAIHAf/EAFIQAAEDAgMDBwUNBAcFCQEAAAECAxEAIQQSMQVBUQYTImFxgZEyobHB0QcUI0JSYnKCkqKy0vAVJFPhM0NUY3OTwhYXg9PjJTRkdKOzw+LxRP/EABcBAQEBAQAAAAAAAAAAAAAAAAABAgP/xAAfEQEBAQADAQEAAwEAAAAAAAAAARECEiExQQNx0VH/2gAMAwEAAhEDEQA/ALQNtYb42IK+GZtVuzK2Kx7bWEJ6L5T85La50FroO8cN1bFpB0SKgcbSNw81TWsbt7cwnSCnSZ3ltyT1mEUI/tzDmYxKwJ8gNKykQLE83Os76lITwFeFhJ1Appg5HKfB5TLlz/ducI+TUGE2/hRIL6lTEZm1WgzaGxUKW08BQ2IwybAJ1VJixNj31dMMdo7fwxgtvKSqIkNL/wBSCK9Rt/B5SC6VK4lpyT2wgChkBA3ED9cTW6UNRp6BTUx4Nu4WZ59aRF0hpUHtlE8d9TY3beAWCC5Ij+E7+SoHkNqBgx3UO22m0COwfyouMa2thhJU+ty9szardkIH6FS4rlBh5TkcUm/SUlszGU2um98u6tHUJHb1g+yhOfy2hP67qhhkzt7DQczhXN5KDJ+6BQh2rhx5LqgmDKcnR/DNTNPi3RHXMnwtU5Ujh90+yhgVW1cKUFObWPiK3EHh1URhtu4cDpvKXbQtxHGMqBWwydncqolrbJiQOqDVMbHb+FAMLWkm0pbVMd4qPB8o8MM2dS1E7y2Z76nZw7RN48CPTUb+AbNgQLaz6qhhc5tpnNZxeST0ebMR19HfRaNuYQQc5FhPwbkj7sViNnDjPC4FaowgHlEVDBGH2/hQmFOrUZkFTbp9CKg/bGGKiecWBGqUOpO6IgTWwwaZ8q3fNee8r2JNNMbYfbOHAMqUesocJPaSLnrNaL2uySCFPx8kBzLp8mcp8KmOCtqfEVqMKRoo00x45tTDlJEOzu+DPtofZ+PYbzA8+qRvSpUfaOlSKYV11snDK3K8/wDKqY3xG1WVAQHrDclSfQRNSYXbDaf6t8/UBPnVUbeFcnXz1Mhp3SaJgVe1Gs4VzOIN9Mg9GeK3XtxChHvfEaz5KNIIjyuuiH8O7FzQJQ4N476AzZ220NTkwr2t4SgT97hWmO2khxASrCvGPlISRPHWoW1OcQf12Vutaxu8/wDKhjb9txYYZ0AaCAKyoipw6Afrur2gX5sWb5vBI/NWyUYo/HH2U+2lGM5cJadca5lPwbikTzuuVRTMc3bTSo0+6Cn+Cn/N/wCnU2KeFOL+UPspn8VaqaxRF1/dT+alA90NP8FP+cf+XW3+8VP8BP8Anf8ASpsPTHmsT/EP2U/mrTLiQZC1ej/VS1fuhp/gJj/G/wCnUzfLtR8nC5uxwn/4qeA7nMX8tR7z+asU9ivlH9fWqJHKHEruMAqDvLikjxLYrxW0MSq3vNCYmZxHphBp4Ji5i/4kfrtrznsXuc9HtpizglFPwqUoWLkJWViN1yhJm/Ctn8OAnWN2k33b6BYnEYoi7h7o9tRI58f1h74PpVUmEbfUkkpYbMxCnVg9o6EEddROPOA35qO14gngIauauCX37iBo55k+2oXMTiVarPcT6jUBxju5kGNYDlhxMoFq2Ri3ToymPpH0RUEyXsQfj/r7VeZ8TMZj9o/mrUYh+8tIj6Rn8FFtY9xABUltKTvKlAb95SJ0NMAx57XMr7R/NXpdfHx1eJ9tSvbXAvmw/wDmUKnb2ZWVCWlK3AKUZ6+zroNi68Ylarnir81NG8CctlqIF9T216tpKkEjXsFjExTDY/kfVHoopI+tcQlSibWKlC1+vqqALWDJ3afCL/NTB9nW8RvjrNJsfmbTzgVKQFFUjSL7o3T4VAajGO7iftq/NW5efI3j6yvzVWU8ok/LR9720SjlOnTnG9OCz66Hh6Hnev7S/wA1bhx4jf8AbX+aocMMQpCXEhvKsSkwbjT5dTDDYj+6Hcr0ZquVNjz4b9KV7a8nEfpSqnbwWKVITzaiBMC3pND/AL1uy+amU2PAHzrFus1mR6df14Vu576A1T939eNMtjNuKB54mYBA6Ii6gbp10FMNgFGEfO8d5H5az9nP8UfZSf8ATVk5gRv040ThthlxObn3Ug7hzZA6rpJ89Ph9U87Mf/u/BP5K9q6/7Nn+O54N/krKmmVyHanJcOYp9RU7CnnD0WxF1qMZiq/hReA5FYYglxWItoAUCfu1aiem91Pr88eyvRXWRi0ow3JDBFQCWXFdbjhH4TRCNiYVPk4Rr6xUv002wKocR9Iemh8QqFqHBR9NXGbWqAlNktsp60tpFJuWG038OwhxtYGZwoUMqY8nMIgW303KqRcvUzgQfk4hJ8UKFTlPCcvVMc5TYk/1pH0bV7s7abi8QwHHFFPPNzKoEZ0zPVHGk1YXSnpDVN/C9YyNu+YJUpvqE5T3QKhxqZT9ZP4hU+HEZ+30ia0xA6Ph6qVqU12UyFNZiBJR+ajFMjNYD+j4dtQbBHwA+jFMSel9Qeuu0caHxCAWVCPiVXRVmeHwSvoGqwTUv1WKVWu2cC282lDiQpCkCQe03B3HrFYTRWLHQaPzT5lGoOcbW9z2TOHcA+Y5NuxQE+I76C2LsN7CYoB0J6TLhSUmRYCdwMi3iK6QoUDtDAhZS5JCmkuEdYUghQ9B7qlniy+pWR8Cr6QPmA9dFbOFu6hGT8AfqnzCi8Cdaw6T4DxI8vs9dItoXw7g4peH3DFP3hdQ4p9dLFNS0RxUoeKVeyork5FZTL9hYnJznMOZQJJKSD4a+al1aYdn5LrzbPwh4IUn7KopgaUciVTs7D9SnR9/+dOBW4zRmyR0yOKFeifVS4n9RTDZp+ET2EfdNBKNEQmKl2ViAtDTgiFoVF5kBwgHvEHvqtbb5Pu4lzMp4NpSkpSlAJJBOqzI1tI6qfcntnuMYZhDigpQSsAp0gOSncPix4VKsOEqsKfbG/oxVfG6nuwVfB99YrcMorK2r2sq5gsw5iP8X05qwKr3FwHXx88HwkeuokuV2nxy5J2VwpJ4EHz17tBEOrHzj6ZqEnroza/9MvrIPmFVPoMIpXyxanZ75+Spo/fg+mnbeGcNwhZHUkx6KG2vglOYXEtdHMpsZUlSZJSpKtJkb7xU5fCT1xmtH/JPZVkTyOxB1LY71epNEjkM5oXUjsSSPGfVWHR1LZagttKh8ZKVR2pB9de4nyeuR6aj2G0W2Wm5nIhCJ4wiAe+PPUuOEA8daENOTgIZjrV+I0x3j6NUDb3LdWAUhtLKVhQKioqMjpKBEC2o89Kf97jn9ma+0v21ucpGbx11V49BX0VVVpqv7H90t7Eu8yGGkhSHDqueihSo13xHfSL/AHjHdhkdmdenbNTsdV8NEvXba7FD7xPrrmy/dIX/AGZofXc9tXbYO1VYjCMuqQhOYuQkZjACykXzXmJppgrLWzSATB0yqn7JrdLvzU+CvzVshMk6Doq/CaqFifIULWy6fRFb7K8k/SV+I1G2ZCtPJGmnC1T4AQjvPprnXWIViXPqK9KahwKbt/8AmET35hU5/pO4+qhsELnqcbM96h66QpqaTba2Cy+hcoQHCk5VxBB3Eka3qlr5d41JIK2zBIuy1uP0ajVy9xv8RsdjLX5a12Yxd+RrS28ChCwUqQ86CDqLg94pqF1QX+WeM95tuBxOY4hbZ+CaKYCEKEDJY3V49VD4Pl5i0rBcWlSJGYBpoW6iE600x1HZa/hUdZjxtUCxc9tSbNxSlLbOboqUm4CRYkXBi1q5jjuWWNQ64kOg5XFJu22TZRFzlq2pI6ORTTBiUszoFqA8Cb1xwcucb/GH+W3+Wr5yE209iGCt5ec8/kAsMo5sHQaEk+ipq4tOPSEqEUz5Pq6J7fVSraJ8nspjycNlDrrNah5FZXkVlZac2xP9M/YGDMGY8uNxB31o2rqQPqz+ImvH1/vGJHWR3w0v0VElVduLjyuCErVxH2ED0JqXagPOeUuCAYzKi/VMUMlVEYpU5CfkD0kUsTdArwqTqAe29HbKwyQXLAfBK0HZQ5NF7PMrjihQ+6fZQ/QWWva3ArCmim2A8nuSfOoeqtcULVtswdE9QH4lmpMTpWG45t7q4h5n6CvxT6/PVEmr77rsc8zHBY7wUzVAJoH/ACIP78z1hwf+i5SBCrDsp5yFP/aGH7V/+04Kr7R6I7BQSTXXeQSp2cz1Ld/HXH5rrnuen/s5v/Fd9KasSrEk0RhD0h1yPEEUKKJwJ+ER9IemtMlmWMwBkQYPESb0RhfJ7KGbHRT9FXmURU2DFl/SH4U1zrtESlfCJ65FasJgOdqPMtNbONSQq1iPZ31I0B8LI/QUk0hXGNpiHnRwcWPBRoXNRm3klOJfHB5z8ZpctVqrC28nNkKxeCUlKgkoxRVJBNi0kRbrq78n9it4VBSklSlRnUd8aQNwEm3XSH3LP+7YgcHEHxSR6qt1ajNF4RcLQeCh6RXGuVCMuMxI0h9y31ya64hUEHrrlXL0RtHFj+9J8QD66nJeJJNdH9y534F0f37f3kq/LXM81dC9ydcjEpHymFeBcqK6Tj/i0x5Pb6X40WFG8nz0jUqxYJrKysrLTlXO/vuLB/in72Ga9dTJAqEx+0MUPntHxYSPVTlhuf6onurpK5WaWlNIeWe3nMKrD5QlSVtqkKG9KosQbWI41d1ZU+UhKfpKT7aU7aOGcKM7uGSEgiVOgESZhI1PXS8icVS2dyuS5AdCmpuFXKD3xI7Ta1W3YiUlxCkqzAg3BzA9EiZoVjaGyWkFLr6VmLFGcx2QDNDYblNs1s/A88ogzKWyCeE5omp2a6mlYaE/29aA6OEeUeKylP4VGocTy7fkBOEaROkqK/Gwq9onWrRskdBXh4X9db4rSlfI/bD+IU9z2QBKUlIQkpiSqZ6RnQcKc4xHnqbq/FD90TYeIxS0HDtKdyLcCsu6ebUJm3GqceROP/srn3fbVi90YvMOc4264lLi1SAo5QQExbcY9FU4bexI0fd+2aCy8kuS2MZxuHddw60NpUSpRywBkULwZGtKsJyKxanAhTfNJJ8tUFKdYkJJVwFhvrOTu0cQ/immlvulK1Qemrgeurydhzq699v+VMtNkUnGchcWgjKlDs70LAjdB5zKZ9tX7kRs11nBBt1ORwOrOUqSTlITBsSNZoPC7LZW4psPrUtPlJDozDtAuKB5WbNLCGi24vpKUDKidAk+vz09h5V2Th1HcPtJ9tFYTCqStKjlACgfKSdDO41xnM58tXjR+ymVFaErGfOtAJJVYFQBgAgGQd/Cnap1i/NDoo3SFD7xProrBQGzxJnq0FQs4FLLSG0xlSpYEdaporBq+DIqV0gB6MwncRHoqZSgC4VEAZSSd27XhQ+KV0h2j0iiHWgtDydZbcHmqQrn22eR7rz7jrb2FyOKK0y8AqFXuADF6Xr5DP8A8fCdfw//ANavbXJ9iLoHiR6DU37Bw/8ADHn9tbyuewp5DbL96pfS89h/hC2U5XQR0c8zYblDSasjamSY98M6T5R9lVTltsZtvBLcbSEqS43cTorMPZXNys8TU9i+V3NbuHmPfbH2j7Iqk8q+T4xONffTisMlDi5GZy4ASE3AnhXP1KtTflZhA1i3EAdHoEdim0K9JNPTIap5GIJj3/hZ4Zj64qx8j8C1g+ejFNOleSyTGUIKiSb8FE91cwIq3e56wFnEA683bvzIP4hQdkxGg7Kn2EenQil2TU2xT8JUqxaKytZrystOBcu8S8jaD3MrUiQ1OU7w2mPTShasY5dT7x7XF+2rbyjwpVj3VDfk3T/VN0WzguEa6QfbVqSKThuTbjpJUontknz0ankqpJIsdKv2DwZgi2h+KeHbRrmBIm48O3rp6vjnLPJYq+Lvqy7D5PJbSZTc0/RhVcR9n+dGNYcgajuFMumzCJOzgLkC2ntoTE7JTYkTVhcYVe+7hUOLwpkDNx3Cp1Jya8isOELdjegW7z7adYjdQPJpvK4uTqifvCmGI1FakyJu1SvdNwefCqUMvQczKzTI6KRCfnGRruNciNdr5V7M98tPtZinpoUIi5CJAM7pA8K4cpR0NiNQRcdRrTJ9yMVGPwp/vkjxMeul+IxC0uLyrUDmUJBIOp4aVvyZeIxmFP8A4hr/ANxIobahh94cHVj75qB1yNwbj2KGVKlHpFSpNiQbqV1311rofKrZobweHbETzypPElMn1Duqje5liFjGAAryKSQoAEpn4ubhvv3b66ZyoTmYa488fwVc8T9UzDbPvTfC4PKpBjRaT4KBojB4YbxTFSBlNZxrRij8H/xD5wK0wvxuwek16PJWmZyuDulInzzWYXf2eulWAMb5Q7R6RTDCJ6SusKHik0Bj9e+meAT0v1wNSLUWWsIpYrbzHPJZLgDq0ghMGDOgmIkxYTTKuriU8s2s2zcUN45pX2XUz5jXGq7ZylH7hjR/4dR8FJNcLIrN+tT4nNP+WrgU+0v5eFYV/wCmB6qrMU95VCU4I8cE0PArHsqKUzVq9zh0DErnTmTPctFU6Ks/udJnGpSTAWhST5j6qDtgshHVU2yj8J30KjyEg6iB5qI2cYX4emixaRWV4DXtYaci2uD79WdxQ2e/Imd3UPCnWxYU6AqVJtbKeN91BbRb/elGNUJE9iU032I305+bW2dL+ZfUTkxCU9yNOF0UajDYggBeLR9YNyfBNBJS11a/JSb/AG5NTMtt65Z+qfbRRS8K4P8A+tsW/u/y0I6l0ETjE5d8R6kVMlLczkSPqKHqrZTSDub+yZ9FERCIM40HsR/Kp8KETfFKWqbSECeyojgW+o9QBrZgAEdCOET28KhqXk/iFKdcB+R5s6aavJ6QpbydkPq4c2fxJ/nTR/yqQpHjMW22HVvKKE5kdKAQOhobiqLypTs7EDM282h0mS4ULSY3yB5RNrmjvdSP7un/AMwgz/wnR+uw1zKaupix7I2Rh04hlQxrZKXWyAG3ZJCwYFtTp31HtjZeH98PTigkl5yU805KTnVa2sad1KdmLh5o8HEHwUDR3KtEY3Ej+/WfFRNA55Gqw+GxKV++ioEEFCWljNw1MWN66KMazimyGSpWRwFUoCdUqAF1dVci5KNZsWymJlR/CTXX9g7ODXPRorIfAq9tVEjOCI+Kfu/mrZzCkgjKR9n20zTXizVxNKUjpvA6hYnz+yvGldKOIV5svtoh7/vGJHFSD456GiFJ7VDxE+qsV0gHaR1PD+dONmHpd489qUbRGtMdmmY7U+kVItc75QLwreLbW8HpShBCWwjL0ScvSKpsRw3Uza90DDJmW8SvhJaAHcBVc90BEPp+hHgtYqqKndWmK6q3yvYxbb7CGXgV4d2SVIFggqMRN7W3Vzs+9dyX/tNj/TRfIlw+/Gx8pLqT3suajfeKRINh2UDFKsN8h4/XR+Snm2XmCxg1KaWocypKIcAICHViFdG5k7oqqinW1E/uWCPA4hP30K/1UA3vrDf2YntdX6oppyUxjfvtnm2EoUVEBWdxUSkjQmDw76rVMeTjmXFYc/3qB4qA9dMHcGHcyZtrNrjUi3VajMCelSfZghCRwBH3jTjCiCaKtKTasrRCjAtu41lYac72sg++J+ZpMcOrqppsZKiJsLgbzxPVwoTHNy+VHTIAB+rVOnEqSnKjonUGAb94itsk7eOI0KIk6lfHsonn3iJBa+1/Op22khF80/SIvrW4TPyh2LV7aaF5xGIPxk9zg/NW5xD4+Ms/8Q/npghA3lf21e2o2cI4tRAWAnpQCHCbTEnnROnCk9S+BGHXvjSZ+cfW5RbKF5ryIn48jQ7sxmov2aveps/8Nz/m1NhcEpKgQW+uEKBI33Lhjwq4mwVsuy7kXSd3ApPGmKxehEIhabWgj0UXv7vVUac8905E4QHcMQ2T/lvD0kVy+K6x7pEDBLB/iNH8YrkxWOFETYeykngoemnHLYfv+K/xlUgLsCY0p9y5WP2hif8AE9QNB5yOxbbWLacdVlQnMSe1CkgeJFdOHK3Dc08604FBvm88pWIClFI1Gs1xULndTvYT37ptAR/VtHweT7aDsWx9v4bEJlp0KgdIXCk9oNwOvSku2+XLDTqm0qBKLKlKzfeBHD21x5h8iQJEgpMHUHUHiDwopnCLUJCZEE24AgE+JFLUx2trE85iCq3wjbavuz662xIgjqUPPb10BslCgpoKEK97sz1EIbn0012g3f8AW69Stwt2iKL2Oein6vqqHaKK82So83bcPQKkVz73SEQ6m48t4eC0n1+mqfIq/wDLnZrjzgyJnKtybgeVlI17DVBcBBINiDB7assvjNl+m3IyPf2H61x4pUPXSbJltwt4WppyXUffmHjc82TF7Z0z5przGbKe51wBpwwtWiCd50pplLLU+xKgdmMn5GLdT9pttXqoBGyHySAy5I+YasLewsQdnKb5lzOMWlYTlMkFooJA4SB407T/AKZVPkUXspYD7RgmHEW49IUaOTOK15h2xjyDrTPk3yZxAxLCnGXEthYWVKSQISc3pEU1HStnu5i581xSfCD66aYNck9tJtkquqN61HzA02wvRueNGlu2cZaQeqPC1ZVdGLxoADbaVIAsZF/PxmsrKkS9qN55IURGoy624qHCvDtJBk3ndYcBrftqLCrKgCGkkcRkg26q3eeCYlDY6lLSk9wi9VG69qNwfKPS4AW8a9Y2m3vkW1i0916jSVm/NAax04/01Kh8myebUbykOgqTAMyAmeqqPXNot9eovBvxrG9pJBkOqEzo2kkTumeFCuPLSTCAIHlFZ9Qk1MjFOEdFKVA786x5imgn/aiP4i/8pv2145tROWOkTv6CR3CPGe6KCcfKkgqCUzBTJcMidRCa0XnSASkCRYZ1Hu0p6ng1W0xYpSuQNJMbtL9u6p3NsSDCFg7vClyHlaAoK96cypETXuZZIkIAF5zKMDeYFBpiQHQUOtc4gkSlQMWuPPQDmw8NuwrY+pPpNNZWVdFSF/Ohab8Lm9oqN95wAZylM7sq1yNDpUUqTsXDf2Vo/UHtqfF7Ow7ilLXhUKWq5UQCT2yaLW86kgDm7kRKV3EgaE2oxDpuCUSNfg3I8Zinp4QJ2Xh/7K1/lpJqVnCspCgjCtgLsr4JMKAMwqBBEgG/CmriXDmUEtnLJJhUwASd9CYZ51aSUhFuKVp9Jp6Yiw7DSbjCM/5CPy0SjGIFk4dpPUGEj1Vs4FDLzikJzTEIcVcAEix66jaZWoygoIjUpUP9U09Eyccecz5bmxtG5AgAaeSPGp8TtZKvi6ddJ9oPdFXklSDBGR2NYkKPRodgqjpZIMfFO8A3vNQPXNoochMZbakjdHtrXZ+IbShQzpEyOkUjiONKsMJsAgiLSlSZO8C/ZUrDRRMwCdIK4tJFkjrOvCqalxBBWpSXW4VugnzhVemBfMknqHtmtipyw6Inec3ooV1ThOW09i40nXSgLRj8tvOAaxzaBOmaOEGPRSnDh4zOVIHUo28alLRI6Kp7W1p9JvWQeNoqG9Xgr2UR+21R5JnjlUfVS44NaEIK4IVplbJOk8aXbSddQpIRkgiTmRcaAb7b6B4nabm6fBVY7tRRsrNegXmlIKkEkrG8Npy30qFDbm9Vvop83gaKKw2KKVTM3m4HZu6qPG2FGR0R+r9VK21L+cB85CPNFE81bVZnckIv4igYN8oMQkQl0Zd3RbO+d4rKERgyRZSk9RCJHbAIrKvVNSYzGuNdFKGylIJlWbW/A9Xpp5gcAtaSFpBITuBgeJNIsMwGytrItfOlSgqUwOiB0iTO6bcar7/JwgWgCBJ64BIB32vU7e5+rmrPh8ViVKDWVkCVCci5sCf4nVTLbpUxhluIy84nIq+hlQBsDMGeNKFs883zBahCIGaQZyiBA66rythhtbKubCzlKiEgAzw7YrSeHuycc64CpwtJhUQAoWgKsVLPE1ttErWr4JQgIBMAKuSRe9t9Kdp7HGJUh3msnSSgpVBgaA+Jr1pKsEpxKGQsLUBZWSMqZ+SZnN5qGHGwvIAccbzfSSkDquarW1dp4jniApJQFlKVZQRAUQLg37asSuSjZcAygDmwTHE5rnwpYzgVc2lktSFBIzZoiQCTGXttNLq5D3MEtZg6jPeTmTreTE0o2TjX1rSXXGggoM9EJ4CJJi8+ai3OTTaWGwW0npiTA0vr+t1SPYAOIDamkhKFSFAzNwNIt41fU8b451a0oLDjYVm+aqbGbTP/AO1psp+CRiXWgoaBRSgaTvPXW+A2Uhh4uBCSQlISD0dQoGSAfRW+N2aMU4SUBKgJ6JzR5CdYE+TwojTGDMtS0vpKbwAEKHGAR11s1tBPT+ERceUS3bdpofChU4FbeXKE5UiFTIMm1vHzUXh8MkAoKQekb9Wc0AYfeQtKlvoQ2sHNmDSQcw0ki030NFYeHVBtl9IO/my24YvxmNKFxGCLhCVwEpUcsEk2sARwo7DILTy1tITmyAAGwnMoHTqVRUmz5SpSMTiWyEHopUWkEE9QAOka0hSMSpThZfBbTPkhpQAEkCcp01ud4o9nY/vlbzzqAFLQeiLgFJSAR3Ca1wzbmH+DQElCpKioGQBa0EcKitsY80phSPfDRVF4W2FE6zE8eqlDTJUltbj8RBJhCQeiCBp1bqNY2SkLcV8U30v5InzzW+EZWlRsgtyIsZgSOMb+FEC43GAltKFiU3lJSTwv5qaYZ5KVAKeTmIFlFKY6ybddAbYTOWEiTKQY4lPsrXAIJeCSB5JgdYjWe+qhullT3OFLoOUmCjIQLTBMHr8ahDjYSr4dJA1UFINoE6WonZ7ym0KDaEKKiSoGRx0jqobISlIMXSQR4i/VapqhXElsJK3kpzASTkAItESOBJteo9p4klSUsvCcx8mDIAk6gjhTR8c4ClaEBKU2ImdwE+G6lK0FehGaFQeBOUXA6qlolGNWIS68pQF0BSU63BMpROgNid1YphLnSDkhQ6RjQSbCRpaa8CF8304GUxItIM6ydb1LhicuUFMGYJBO8zEEU38AjuMBUSvPAAzEIWDEa6cKHJGXMFuZbkakwVWsBOkeej9sYkE5ZSFlJSRIGaxAtOlq9ewqgsBOUJ4RfWdZ9VRUbxC8iEqcBKhEJcTwFyUi1615wNKCZeKtYzKULHhMbqnaxsOGFJUtIIAkGIIGgNaZlKzOOlAgzIGUCbbyd5q7ExuMWo3CXu6QLW0zVlDh6bhYjtrKnaBs9i+bgKUCQI8lRPCeimJmj8EvODlkpyzEG5lO4ieI7qjl1Qs2idbg5pBsIJFToaxEXCEk8DAE6jU3t2Vz/l49uPs2/wC+Nbl8DYXFpUlZAUAk3GVUzxFtOrrqFDBZxJUpSy2EAAdJUEgaDWmLuAfSZLYJKSJGkxaQSBECPZW+F2fij5XNkjeoGb9h6qv8V52Zzics/A2HcC1EZVwYIJBToZniNKAx76WXMriXFlUEEdLgIuafJwWK3Fo7tFe2h3dmvlYUrmsw0gEx3V2ZaYojEqJSHW8qUgXyG5PyFHhWvvltJCQl0lsQoBG8DdJvXjeHxZXOXLwPQgxpa8WJNGe9sUcxBbkiLgX8BagCdwd/fHwpQklWTMTYyPIzZd4qJ3bTRCm0oeStaeiSlIA3zOa3dR7WGx8KSA2BFwLi/Xkv3Vr/ALPYslJUpH2U9HzXoEbmDXJylxRiZKyrQadI1LgEqBl1KvK46iFcDpNWD9iYhMnOOuEJJ8MteN8n3lGS4RHzAL6zEVcNVzai1oCoQrKrySCk+Mma9ZwuQNrykucCbzwO6rO/sF8gfCZhN+im3YIv5qX4/YuIJ6POKI6ko67GIPpqBCnFlaf6FSSVnVQtcinGOwYw5BbQVFVrHvkz30azyeesc2XiDl/UzUr+w8UYh6Y+VEz4UCDmVudBxogSVTMjSIt21riEKQhIDUpQAkHNEg62g6E1YjsLFATz0m44W8OFCu7BfvncVl3AAnxjvoEa8MObKy2ApNhefPAoRtb5n4MZbWzm2h+R+op2vZGIV0elEz0sye/t9tSp5P4tKYbUbm4KjfrBNZ/VVpTQbHQaGaU2TAmNTPZUq2VLWM7UJJg3m4jW3UKsbHJrFeUpXSjQQZOkX6q0XyfxZnpETfpKBnwHZVQuwri2h8C0FgzIKskbzok1G6krJ51pCFA2g5+O8pHE2ps1yfxQBAVkvvKb8dE1OxyUcV/SuKmdyj3HTWn9BEcStKTDQIgyecI1P0aXoaymUIEm2sAXB4X0q7f7Ik6rWe1Z9lao5IEEyoxuhR89qnWrqruPqWChTaQNZCiqI6st6GfUtIyobSRuuRfuHZVzVyRG5SwT879TXjvI/o2dcB4yDHdFLxqapjQWVJUtCQoCLXm5Op7TU6cS8VFWRG6JCrR31asJyPypOdZdO42T3ddTI5LIMgpI4SSJFXKuxUG8KpRKwBnB4EjpGdAQSLca2ZZczFKikiYICTcdRzW3Vbl8jWssJAvEzMGONaK5KMJ8pAA3GbeFTodlbLWXo5AY6qyrU1yVw5AIHnNZWutTYfOpEi28VJFZWVr8ZbPpBIBFqgwo6Lf+GPQmsrKz+qkUK3SLVlZVSo1jSvWaysqxRTSRwrZVe1lKI1aV6qvKyg8391Rva17WVAO8b1urQV5WUEzeleN+VWVlURuV4g3FZWVBMTetXtKysoNXdK1aOtZWUE6K2XurysoI3N3bUwrKyoJAK0NZWVR4RQ2PPQV9E+ivKyg9ZHRHZXlZWVsf/9k=">
            <a:hlinkClick r:id="rId2"/>
          </p:cNvPr>
          <p:cNvSpPr>
            <a:spLocks noChangeAspect="1" noChangeArrowheads="1"/>
          </p:cNvSpPr>
          <p:nvPr/>
        </p:nvSpPr>
        <p:spPr bwMode="auto">
          <a:xfrm>
            <a:off x="269875" y="-1638300"/>
            <a:ext cx="4972050" cy="3733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95267"/>
            <a:ext cx="4172474" cy="3125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87452" y="1700808"/>
            <a:ext cx="3897784" cy="2919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http://upload.wikimedia.org/wikipedia/commons/thumb/3/3e/DamagedBicycle.jpg/220px-DamagedBicycle.jp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7475" y="3528982"/>
            <a:ext cx="4283968" cy="32129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http://www.slateman.co.uk/lcssc/_borders/logo-crest05.jpg">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956376" y="5517232"/>
            <a:ext cx="983550" cy="1200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5326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29"/>
                                        </p:tgtEl>
                                        <p:attrNameLst>
                                          <p:attrName>style.visibility</p:attrName>
                                        </p:attrNameLst>
                                      </p:cBhvr>
                                      <p:to>
                                        <p:strVal val="visible"/>
                                      </p:to>
                                    </p:set>
                                    <p:anim calcmode="lin" valueType="num">
                                      <p:cBhvr>
                                        <p:cTn id="7" dur="1000" fill="hold"/>
                                        <p:tgtEl>
                                          <p:spTgt spid="1029"/>
                                        </p:tgtEl>
                                        <p:attrNameLst>
                                          <p:attrName>ppt_w</p:attrName>
                                        </p:attrNameLst>
                                      </p:cBhvr>
                                      <p:tavLst>
                                        <p:tav tm="0">
                                          <p:val>
                                            <p:fltVal val="0"/>
                                          </p:val>
                                        </p:tav>
                                        <p:tav tm="100000">
                                          <p:val>
                                            <p:strVal val="#ppt_w"/>
                                          </p:val>
                                        </p:tav>
                                      </p:tavLst>
                                    </p:anim>
                                    <p:anim calcmode="lin" valueType="num">
                                      <p:cBhvr>
                                        <p:cTn id="8" dur="1000" fill="hold"/>
                                        <p:tgtEl>
                                          <p:spTgt spid="1029"/>
                                        </p:tgtEl>
                                        <p:attrNameLst>
                                          <p:attrName>ppt_h</p:attrName>
                                        </p:attrNameLst>
                                      </p:cBhvr>
                                      <p:tavLst>
                                        <p:tav tm="0">
                                          <p:val>
                                            <p:fltVal val="0"/>
                                          </p:val>
                                        </p:tav>
                                        <p:tav tm="100000">
                                          <p:val>
                                            <p:strVal val="#ppt_h"/>
                                          </p:val>
                                        </p:tav>
                                      </p:tavLst>
                                    </p:anim>
                                    <p:anim calcmode="lin" valueType="num">
                                      <p:cBhvr>
                                        <p:cTn id="9" dur="1000" fill="hold"/>
                                        <p:tgtEl>
                                          <p:spTgt spid="1029"/>
                                        </p:tgtEl>
                                        <p:attrNameLst>
                                          <p:attrName>style.rotation</p:attrName>
                                        </p:attrNameLst>
                                      </p:cBhvr>
                                      <p:tavLst>
                                        <p:tav tm="0">
                                          <p:val>
                                            <p:fltVal val="90"/>
                                          </p:val>
                                        </p:tav>
                                        <p:tav tm="100000">
                                          <p:val>
                                            <p:fltVal val="0"/>
                                          </p:val>
                                        </p:tav>
                                      </p:tavLst>
                                    </p:anim>
                                    <p:animEffect transition="in" filter="fade">
                                      <p:cBhvr>
                                        <p:cTn id="10" dur="1000"/>
                                        <p:tgtEl>
                                          <p:spTgt spid="1029"/>
                                        </p:tgtEl>
                                      </p:cBhvr>
                                    </p:animEffect>
                                  </p:childTnLst>
                                </p:cTn>
                              </p:par>
                            </p:childTnLst>
                          </p:cTn>
                        </p:par>
                        <p:par>
                          <p:cTn id="11" fill="hold">
                            <p:stCondLst>
                              <p:cond delay="1000"/>
                            </p:stCondLst>
                            <p:childTnLst>
                              <p:par>
                                <p:cTn id="12" presetID="31" presetClass="entr" presetSubtype="0" fill="hold" nodeType="afterEffect">
                                  <p:stCondLst>
                                    <p:cond delay="1000"/>
                                  </p:stCondLst>
                                  <p:childTnLst>
                                    <p:set>
                                      <p:cBhvr>
                                        <p:cTn id="13" dur="1" fill="hold">
                                          <p:stCondLst>
                                            <p:cond delay="0"/>
                                          </p:stCondLst>
                                        </p:cTn>
                                        <p:tgtEl>
                                          <p:spTgt spid="1030"/>
                                        </p:tgtEl>
                                        <p:attrNameLst>
                                          <p:attrName>style.visibility</p:attrName>
                                        </p:attrNameLst>
                                      </p:cBhvr>
                                      <p:to>
                                        <p:strVal val="visible"/>
                                      </p:to>
                                    </p:set>
                                    <p:anim calcmode="lin" valueType="num">
                                      <p:cBhvr>
                                        <p:cTn id="14" dur="1000" fill="hold"/>
                                        <p:tgtEl>
                                          <p:spTgt spid="1030"/>
                                        </p:tgtEl>
                                        <p:attrNameLst>
                                          <p:attrName>ppt_w</p:attrName>
                                        </p:attrNameLst>
                                      </p:cBhvr>
                                      <p:tavLst>
                                        <p:tav tm="0">
                                          <p:val>
                                            <p:fltVal val="0"/>
                                          </p:val>
                                        </p:tav>
                                        <p:tav tm="100000">
                                          <p:val>
                                            <p:strVal val="#ppt_w"/>
                                          </p:val>
                                        </p:tav>
                                      </p:tavLst>
                                    </p:anim>
                                    <p:anim calcmode="lin" valueType="num">
                                      <p:cBhvr>
                                        <p:cTn id="15" dur="1000" fill="hold"/>
                                        <p:tgtEl>
                                          <p:spTgt spid="1030"/>
                                        </p:tgtEl>
                                        <p:attrNameLst>
                                          <p:attrName>ppt_h</p:attrName>
                                        </p:attrNameLst>
                                      </p:cBhvr>
                                      <p:tavLst>
                                        <p:tav tm="0">
                                          <p:val>
                                            <p:fltVal val="0"/>
                                          </p:val>
                                        </p:tav>
                                        <p:tav tm="100000">
                                          <p:val>
                                            <p:strVal val="#ppt_h"/>
                                          </p:val>
                                        </p:tav>
                                      </p:tavLst>
                                    </p:anim>
                                    <p:anim calcmode="lin" valueType="num">
                                      <p:cBhvr>
                                        <p:cTn id="16" dur="1000" fill="hold"/>
                                        <p:tgtEl>
                                          <p:spTgt spid="1030"/>
                                        </p:tgtEl>
                                        <p:attrNameLst>
                                          <p:attrName>style.rotation</p:attrName>
                                        </p:attrNameLst>
                                      </p:cBhvr>
                                      <p:tavLst>
                                        <p:tav tm="0">
                                          <p:val>
                                            <p:fltVal val="90"/>
                                          </p:val>
                                        </p:tav>
                                        <p:tav tm="100000">
                                          <p:val>
                                            <p:fltVal val="0"/>
                                          </p:val>
                                        </p:tav>
                                      </p:tavLst>
                                    </p:anim>
                                    <p:animEffect transition="in" filter="fade">
                                      <p:cBhvr>
                                        <p:cTn id="17" dur="1000"/>
                                        <p:tgtEl>
                                          <p:spTgt spid="1030"/>
                                        </p:tgtEl>
                                      </p:cBhvr>
                                    </p:animEffect>
                                  </p:childTnLst>
                                </p:cTn>
                              </p:par>
                            </p:childTnLst>
                          </p:cTn>
                        </p:par>
                        <p:par>
                          <p:cTn id="18" fill="hold">
                            <p:stCondLst>
                              <p:cond delay="3000"/>
                            </p:stCondLst>
                            <p:childTnLst>
                              <p:par>
                                <p:cTn id="19" presetID="31" presetClass="entr" presetSubtype="0" fill="hold" nodeType="afterEffect">
                                  <p:stCondLst>
                                    <p:cond delay="100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fltVal val="0"/>
                                          </p:val>
                                        </p:tav>
                                        <p:tav tm="100000">
                                          <p:val>
                                            <p:strVal val="#ppt_w"/>
                                          </p:val>
                                        </p:tav>
                                      </p:tavLst>
                                    </p:anim>
                                    <p:anim calcmode="lin" valueType="num">
                                      <p:cBhvr>
                                        <p:cTn id="22" dur="1000" fill="hold"/>
                                        <p:tgtEl>
                                          <p:spTgt spid="6"/>
                                        </p:tgtEl>
                                        <p:attrNameLst>
                                          <p:attrName>ppt_h</p:attrName>
                                        </p:attrNameLst>
                                      </p:cBhvr>
                                      <p:tavLst>
                                        <p:tav tm="0">
                                          <p:val>
                                            <p:fltVal val="0"/>
                                          </p:val>
                                        </p:tav>
                                        <p:tav tm="100000">
                                          <p:val>
                                            <p:strVal val="#ppt_h"/>
                                          </p:val>
                                        </p:tav>
                                      </p:tavLst>
                                    </p:anim>
                                    <p:anim calcmode="lin" valueType="num">
                                      <p:cBhvr>
                                        <p:cTn id="23" dur="1000" fill="hold"/>
                                        <p:tgtEl>
                                          <p:spTgt spid="6"/>
                                        </p:tgtEl>
                                        <p:attrNameLst>
                                          <p:attrName>style.rotation</p:attrName>
                                        </p:attrNameLst>
                                      </p:cBhvr>
                                      <p:tavLst>
                                        <p:tav tm="0">
                                          <p:val>
                                            <p:fltVal val="90"/>
                                          </p:val>
                                        </p:tav>
                                        <p:tav tm="100000">
                                          <p:val>
                                            <p:fltVal val="0"/>
                                          </p:val>
                                        </p:tav>
                                      </p:tavLst>
                                    </p:anim>
                                    <p:animEffect transition="in" filter="fade">
                                      <p:cBhvr>
                                        <p:cTn id="2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260648"/>
            <a:ext cx="4286250"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2684" y="1196751"/>
            <a:ext cx="4536504" cy="3397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749" y="3861048"/>
            <a:ext cx="4250505" cy="2818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descr="http://www.slateman.co.uk/lcssc/_borders/logo-crest05.jpg">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56376" y="5517232"/>
            <a:ext cx="983550" cy="1200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1784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1000"/>
                                        <p:tgtEl>
                                          <p:spTgt spid="2051"/>
                                        </p:tgtEl>
                                      </p:cBhvr>
                                    </p:animEffect>
                                    <p:anim calcmode="lin" valueType="num">
                                      <p:cBhvr>
                                        <p:cTn id="8" dur="1000" fill="hold"/>
                                        <p:tgtEl>
                                          <p:spTgt spid="2051"/>
                                        </p:tgtEl>
                                        <p:attrNameLst>
                                          <p:attrName>ppt_x</p:attrName>
                                        </p:attrNameLst>
                                      </p:cBhvr>
                                      <p:tavLst>
                                        <p:tav tm="0">
                                          <p:val>
                                            <p:strVal val="#ppt_x"/>
                                          </p:val>
                                        </p:tav>
                                        <p:tav tm="100000">
                                          <p:val>
                                            <p:strVal val="#ppt_x"/>
                                          </p:val>
                                        </p:tav>
                                      </p:tavLst>
                                    </p:anim>
                                    <p:anim calcmode="lin" valueType="num">
                                      <p:cBhvr>
                                        <p:cTn id="9" dur="1000" fill="hold"/>
                                        <p:tgtEl>
                                          <p:spTgt spid="205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fade">
                                      <p:cBhvr>
                                        <p:cTn id="13" dur="1000"/>
                                        <p:tgtEl>
                                          <p:spTgt spid="2050"/>
                                        </p:tgtEl>
                                      </p:cBhvr>
                                    </p:animEffect>
                                    <p:anim calcmode="lin" valueType="num">
                                      <p:cBhvr>
                                        <p:cTn id="14" dur="1000" fill="hold"/>
                                        <p:tgtEl>
                                          <p:spTgt spid="2050"/>
                                        </p:tgtEl>
                                        <p:attrNameLst>
                                          <p:attrName>ppt_x</p:attrName>
                                        </p:attrNameLst>
                                      </p:cBhvr>
                                      <p:tavLst>
                                        <p:tav tm="0">
                                          <p:val>
                                            <p:strVal val="#ppt_x"/>
                                          </p:val>
                                        </p:tav>
                                        <p:tav tm="100000">
                                          <p:val>
                                            <p:strVal val="#ppt_x"/>
                                          </p:val>
                                        </p:tav>
                                      </p:tavLst>
                                    </p:anim>
                                    <p:anim calcmode="lin" valueType="num">
                                      <p:cBhvr>
                                        <p:cTn id="15" dur="1000" fill="hold"/>
                                        <p:tgtEl>
                                          <p:spTgt spid="205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052"/>
                                        </p:tgtEl>
                                        <p:attrNameLst>
                                          <p:attrName>style.visibility</p:attrName>
                                        </p:attrNameLst>
                                      </p:cBhvr>
                                      <p:to>
                                        <p:strVal val="visible"/>
                                      </p:to>
                                    </p:set>
                                    <p:animEffect transition="in" filter="fade">
                                      <p:cBhvr>
                                        <p:cTn id="19" dur="1000"/>
                                        <p:tgtEl>
                                          <p:spTgt spid="2052"/>
                                        </p:tgtEl>
                                      </p:cBhvr>
                                    </p:animEffect>
                                    <p:anim calcmode="lin" valueType="num">
                                      <p:cBhvr>
                                        <p:cTn id="20" dur="1000" fill="hold"/>
                                        <p:tgtEl>
                                          <p:spTgt spid="2052"/>
                                        </p:tgtEl>
                                        <p:attrNameLst>
                                          <p:attrName>ppt_x</p:attrName>
                                        </p:attrNameLst>
                                      </p:cBhvr>
                                      <p:tavLst>
                                        <p:tav tm="0">
                                          <p:val>
                                            <p:strVal val="#ppt_x"/>
                                          </p:val>
                                        </p:tav>
                                        <p:tav tm="100000">
                                          <p:val>
                                            <p:strVal val="#ppt_x"/>
                                          </p:val>
                                        </p:tav>
                                      </p:tavLst>
                                    </p:anim>
                                    <p:anim calcmode="lin" valueType="num">
                                      <p:cBhvr>
                                        <p:cTn id="21" dur="1000" fill="hold"/>
                                        <p:tgtEl>
                                          <p:spTgt spid="20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799" y="332656"/>
            <a:ext cx="4187825" cy="2962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832" y="3294931"/>
            <a:ext cx="5877012" cy="3406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descr="http://www.slateman.co.uk/lcssc/_borders/logo-crest05.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56376" y="188640"/>
            <a:ext cx="983550" cy="1200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1809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075"/>
                                        </p:tgtEl>
                                        <p:attrNameLst>
                                          <p:attrName>style.visibility</p:attrName>
                                        </p:attrNameLst>
                                      </p:cBhvr>
                                      <p:to>
                                        <p:strVal val="visible"/>
                                      </p:to>
                                    </p:set>
                                    <p:animEffect transition="in" filter="fade">
                                      <p:cBhvr>
                                        <p:cTn id="13" dur="1000"/>
                                        <p:tgtEl>
                                          <p:spTgt spid="3075"/>
                                        </p:tgtEl>
                                      </p:cBhvr>
                                    </p:animEffect>
                                    <p:anim calcmode="lin" valueType="num">
                                      <p:cBhvr>
                                        <p:cTn id="14" dur="1000" fill="hold"/>
                                        <p:tgtEl>
                                          <p:spTgt spid="3075"/>
                                        </p:tgtEl>
                                        <p:attrNameLst>
                                          <p:attrName>ppt_x</p:attrName>
                                        </p:attrNameLst>
                                      </p:cBhvr>
                                      <p:tavLst>
                                        <p:tav tm="0">
                                          <p:val>
                                            <p:strVal val="#ppt_x"/>
                                          </p:val>
                                        </p:tav>
                                        <p:tav tm="100000">
                                          <p:val>
                                            <p:strVal val="#ppt_x"/>
                                          </p:val>
                                        </p:tav>
                                      </p:tavLst>
                                    </p:anim>
                                    <p:anim calcmode="lin" valueType="num">
                                      <p:cBhvr>
                                        <p:cTn id="15" dur="1000" fill="hold"/>
                                        <p:tgtEl>
                                          <p:spTgt spid="30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jsmith2011\Pictures\New folder\chart.png"/>
          <p:cNvPicPr/>
          <p:nvPr/>
        </p:nvPicPr>
        <p:blipFill>
          <a:blip r:embed="rId2">
            <a:extLst>
              <a:ext uri="{28A0092B-C50C-407E-A947-70E740481C1C}">
                <a14:useLocalDpi xmlns:a14="http://schemas.microsoft.com/office/drawing/2010/main" val="0"/>
              </a:ext>
            </a:extLst>
          </a:blip>
          <a:srcRect/>
          <a:stretch>
            <a:fillRect/>
          </a:stretch>
        </p:blipFill>
        <p:spPr bwMode="auto">
          <a:xfrm>
            <a:off x="251520" y="1638935"/>
            <a:ext cx="8712967" cy="3580130"/>
          </a:xfrm>
          <a:prstGeom prst="rect">
            <a:avLst/>
          </a:prstGeom>
          <a:noFill/>
          <a:ln>
            <a:noFill/>
          </a:ln>
        </p:spPr>
      </p:pic>
      <p:pic>
        <p:nvPicPr>
          <p:cNvPr id="3" name="Picture 2" descr="http://www.slateman.co.uk/lcssc/_borders/logo-crest05.jpg">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56376" y="5517232"/>
            <a:ext cx="983550" cy="1200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14290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www.c20society.org.uk/wp-content/uploads/2012/03/0_8441d2200a.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28" y="763353"/>
            <a:ext cx="9135872" cy="606363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827584" y="116632"/>
            <a:ext cx="6624736" cy="707886"/>
          </a:xfrm>
          <a:prstGeom prst="rect">
            <a:avLst/>
          </a:prstGeom>
          <a:noFill/>
        </p:spPr>
        <p:txBody>
          <a:bodyPr wrap="square" rtlCol="0">
            <a:spAutoFit/>
          </a:bodyPr>
          <a:lstStyle/>
          <a:p>
            <a:r>
              <a:rPr lang="en-GB" sz="4000" dirty="0" smtClean="0">
                <a:latin typeface="Comic Sans MS" pitchFamily="66" charset="0"/>
              </a:rPr>
              <a:t>St. Mary’s Church</a:t>
            </a:r>
            <a:endParaRPr lang="en-GB" sz="4000" dirty="0">
              <a:latin typeface="Comic Sans MS" pitchFamily="66" charset="0"/>
            </a:endParaRPr>
          </a:p>
        </p:txBody>
      </p:sp>
    </p:spTree>
    <p:extLst>
      <p:ext uri="{BB962C8B-B14F-4D97-AF65-F5344CB8AC3E}">
        <p14:creationId xmlns:p14="http://schemas.microsoft.com/office/powerpoint/2010/main" val="3251076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0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data:image/jpeg;base64,/9j/4AAQSkZJRgABAQAAAQABAAD/2wCEAAkGBxQTEhUUExQVFhQXGBkaGBgYGBsYGhoYGhsfGhgcGB0dHyggGBwlHRgdIjEiJSosLi4uGB8zODMsNygtLisBCgoKDg0OGxAQGywkHyQvLCwsLCw0LCwsLCwsLCwsLCwsLCwsLCwsLCwsLCwsLCwsLCwsLCwsLCwsLCwsLCwsLP/AABEIAL0BCwMBIgACEQEDEQH/xAAcAAABBQEBAQAAAAAAAAAAAAAEAAIDBQYHAQj/xABDEAABAgQDBQYDBwMCAwkAAAABAhEAAxIhBDFBBSJRYXEGEzKBkaGx0fAHFCNCUsHhYnLxFZIzgqIWF0Nkg7Kz0tP/xAAZAQADAQEBAAAAAAAAAAAAAAAAAQIDBAX/xAAuEQACAgICAAQDBwUAAAAAAAAAAQIRAyESMQQTQVEiYYEUMnGhsdHwBSORweH/2gAMAwEAAhEDEQA/AO4woUKABQoUKABQoUKABQoUKAADbIeWpBS6VJIJdgOrEKvy4aRyna+2qDOw1S0y1qSKiCVCX4gl1Ke1w3k5zjpPavD4iZLCcOqlyyiLKbiDkBxjn2zOyGKnBfejdIdKyQu4UHUkAuXHMedIgIlbMhgFoE1BKVzGUNy6SrRkkFwbj3iz7RTUKV3UoFEtB8MwusTPzAnwOzBgS1HG8aPbHYOWhxKmlc4BP4YSGZRpFThTX6BuAcwPgp65S5Umh1VFK6hu3O9Qr8rgVsXZy2bwUSl6FJN7LT5ElU+fLplBiXUmpRLBIDFwDUXvZsoM7J7Yw8oFWKQ4YrllQq1IZIJe/G9gX0brON2cJ0tAISmkhQADiwNIILOLgtyiindlESMFNloCFLVWTNUkAiss7lyAlJazlhleFSKqimScNtIKK1hDqFmSqeXSWSFEMlIJOThjdjeAsYcHIDS5/wDwwl5zJKitRUQlCEgUzKc1qsA1iTbLbU2cZKu5kT1LWqZ3QFJQlRUQCA5Zw6b5HNw16TbmEm4aauROU66nUXKnUbk8y5z6xLboTkzQbS2thgZncJWErpStKjUJhAulcxYJUjUgvZraRmsdiFz1hlqJYBNTEm/hKkpHF7uwzMXHZHYIxSggom0l1KKQCUpBAdLghTkkMprIs7NFxtTsohKFLJmFiFBUxICt8BgpQIcgJcsCASz2hU62CtlNgZ6Dh1CZNQJ+HVNWZU0sVKCKCgZiYFJJu7hSRxBHRfs3VhJEvcWoVpSXWqyyqklgzCmtIzOZ5xicHPwUlEqtBnMPxakIUHcvQCOCmuRkDdr5rtJj5KplWDlqkocmiupFwKilJDpdr3uOGUPkqKels7btXtSROnSAmmWKU99dNKlJBVSQ7kBQINmfgI5z2/xCMPiUzsNPBDApCSWBS7asrTea+9m8c+m7SUqwKubqKiT+Y+Ze3xgzChUxKRRUElgSAEsfFckOcmzFsrRMnrYtvR5jtonEqUueXIF1DR1flAt4lENo76F2rkYbxpWvuy9KCU99UP1JyCHOb5auIv8AZGywmSoJl1rUya6UsKt0hlA1XUznItxiOXsxIRMaUhgU1KN1XO6kXbMOwGh5xDlFGkcE2N2NtXEd3MSmYkpmIKCpcy6QklVKQ7pJIYbutmcmAl7QaZ94CZTS7pQQFBSkkJKTYFVlEsXsALWa0RglrASJZUAzAIcCzA5cNYIw+y5pUhJCkhepsGF1EjgA5iFNI0Xhmu2T4DtdJpUiRhgcRMQQZrKmFJpYiUhiUpLaEMVHQRnNpdtMTMFClAAJCak1BRKWZVVV1WZ/0kjKLramzjKUygWL0uRUz/mGh483GhivXhUHNKT5CK80f2Z+5TYGTOxs8S0JrmLOgshIzJP5JaRfh559IT2cwsvZ+H76QrvZgCHSCFqUSFJIUs0JcrCKv8DN7EnnCrUuQaCoUqs4Ul3Yg6Rsf+8KatC0zkBVQpSpAS6QSoqLKsS1IGQdL2jSE4kPDKJhcdgDIPdkjdAdiSxN2LgXDsebxU44Gg/WsXmPmoUtXdklANKXABCU2AYACwDdBmczV7UH4Z+tYTe9F8fhMpNPCGPyMW+JnqWKjmpRJ4EC2TNnZ30gITOZHKHZy2fZUKFCjU0FChQoAFChQoAFChQoAFGN+0fFz5ctBlEpQSail3fR7MBq/H32UNWgEMQCOBvAJq0YD7NsGiYFzF1d6mYDcl8t1+NieGeoja4rZcmYmmZKlqTVVSUgiri3HnEknDIluUgJfPR7k/EmMj2j7bGTNMqUlK3SCFAhVyDZgeWt87ZQC0ke9tNvrwlBkmXSkU0VFzmAAlNgAUtloWIaKvYu2MfiZi0JVLpOZIrSEGlIKQ5fXNRvUTkQaLF7MSMOJ0+a4mzKkywqlU1qmVSokAupjyHONt2TxMuWsyyVV2SAtTFKUMyUpJNhUC7uSo8LAuzP4jsRLwsvEYjEzCoAbgQySxZ2ySKi4Zsox2K2ZPxodEqbOmGkCaSVkZ7qlZZM5OQAsHv0TtvtCfQuXLlzFhRUiYKSaGZSCkgMxCjzyEBdhu/MtUmWSqW6qJhAZDjKYlVyFpUCALZcLQ+xNbGfZDs4J7yYF3AoWgOBU4YlwHIY/wC45WjUfaDgwvBzFFRHdpUoAFgSxF+OeUP2V2bw2CUqeklJUN9RWaSTyJtfS+fSM/8AaT2ok9ycMgha1s5FwGIV6lvSHaRa0cmnq3FPwMVMpAVLWmk96Sig6BN+8q5Zc7dYsMQuxGVvWPdmpHdg6nOM26Ruoc3TH4HCJlJKQAslnUpIeztSC9OfmwgpKFKyBOehOVz6C8Jov+z22ESZakzATvJKbPZTJnD/AGCMW2zoUVFfCiDB7ZmSEiX3e8xdwx3k7lmfUK5sMrklSsbiFJWqXISlIIPhU7qUlKUp/UQ7dFK4wT/2olgvQvxvTuhJAmhaVE51hCQn94CT2tpSHAKw28qY4IEzvA6WudHfKJF9CevHqJZJQxc2Qm/jDOd7w88jzhmzsAqfL75c6YC601BmQEoBdZKgWILWEBT+1iioFNICVBSRvLZkqSzvlvnhpFWcee7EveKAoqAoa5ABuW0EFDRfns0pq5k4AUKUo0qURSEqZixNle3nEW3tkJlIlzEPSsJtmEnu0q3i7hRJJbhFbP21PWGUZhDNmlIIIYuxu4GsCTJ805hxbxTCcgw00FoBpP1HQmiId5/QPIq/cQ4yln8/okD4kxQ2C4lTHl7wJj54KCANIJxOHuylEgNyuejQPi0gINIa0aI55BuB2vhxJlyZWFTOnMvvVYgpCXUbGUygwT/UeEbrZvZFXdSycHs9W4m+6XtmSUKJJ4uY5QNgYghCkylrCwVICWWSBckpSSpNg9wLXyitXhyCQUsRmCGIOr8I2Vo5ej7MhQyqFVF0HJD4UNqj14Q00ewoapYGZA6w6AYybMCQSosBmTEMjHy1prStNLO7jJnMUnbvHBGGWmpAUoeEneIcA0jVs/KOW4baqkkpQsB2qrY2JAcuGYPpe5aM5Tp0Q5UzuqVPHscb2L2oVJmrTiK6VOlSQzuSd6ldtTYsN7lFnt/acyXIC5C1CUZhEwh0EFtxJDi9DOBbd0iuWg5nSsaiqWoM9jbnpofhHHxg1ScSv8KahLFSqUVKYOCAVeAEBRCixLjiI1XZbtaRhld4lS1S1Ugk3LuRVZ0CxF8qW1EZv7QNtmdMQUFSBSGFYINTF2T5DW40aG36ilJBu0ZcrE4dd5csypRMutRMwoLqTLU1NLOkGxuTnmYdh4xc8kSxKkzTQAtVSaqQAhlKJuVBRIAcgPGTl7RcMpQBQ6iQFm5YEghDJZQToM8xAuA20kYgEpFIW7OpLJckpqF3uwOnKFZPI7mjZ2KK97EtLLuEpTUmwYJUU7zEG5Goi2MoIQaU6ZDMsGAfUsAIwuJ+0KXLkhMiW5YpS6w4LMkt1L3aw8oq+zna3F4pay6bAUsoISDkBeynJdTjIFrgCHaL5Ioe0W1cbLnE/jSUEFSEzFXKbG2is/oxmPvImMpZPePYAlm1cZHI5c9AI6x9o2wUTJCZ81S0zEAOE7zuoOlzrcszC8cd7s94SlCgEvUDcgJzJ1GnKx8spRomqYZNDpNtDA+zUEoF2HSGy8cFOnK3rE+zV0oAYno37mM5Wj0MdNk4kn9SvYfAQ6VhQSHqz/Ur5w8Tz+k+ZA+DwajATyARLDGliFv4mp05j1jFtm+i2x3Z3CpVMSlLrQicWqC/A1CiwFJJfd5RIrsrLTMQipQKwpnAF0KTV/0lRDPcZmKubgcRUSopBU5JKxf9Tmq8Lu5qCT38oKZnCgqyjSWN7sLtpBZn+DJ9gplJnLmLKe7QCUhe85JpS4AJVYk2EE9xhUKSDQtJnqdVSiRKZKkWBZnLG2ioq/8AT0/mxSR/aknXTcDwpez0FKT3k1RLWShQY2Kg7gEgVHygKdF9h5+ETNUSJYSyAQElST4q6dwt+WwbrpGVUiLSXseUSLYovrRYOeZ4QLMkYVK6TKmFnCnKKncZNazK9RAEaQGVAZkeZaPPvKf1J9QYZSNAAIdTDKA8Uai4LhoixUn8NXQwVNTc+UNxPgUP6T8I2j0jnktsH7PSTMpEuepE5IVZRG+hKXKJSvElZS6QARnZo6Vgto4ScgTJuHwa1qKnUU0ksogOBVcAAO92ezsOZ9lu0ZwaysSJU1TGlSyoFJIYkUkaE/OJp/bPFFRIVLQCfCmVLCR0BBPqY3TOI+nIVMewooujxo8Ih0BbXkqVKUELKFAOCCE3FwCSCwfOATSM19oWJCJaSQhSXOaCogg3uLIzzPoYxSO209KgUrWoAHIEuCGZL5AMS54HhDu0uPKFqQqYpKbqoUUqTURUpYCSxSXJBLgu3TM4TEEqQxCq1BKQAlSgMyAklnLga8ORybtmN7D8X23xM8rSJqlBTsLAgaBJAcc2za8G9lNkqlzBiJpl90FlJV3iTSbgUp/8Qu2Q1tFTg0yfvq/vaDKlgb7neSSoAWShioAnJIFuUbHtDhU4hUyTKqQlFCQk7gANitV6ir9ICSolLEsWikh/Mz/amXJw+IUtBlzFVnwqBpdy6reMXyDPSLMQarbM8d1LKFTQtQPeGYXucgCL2QC7gGxyi/7R4PC4Y4SZIE6ZMlqNZuKilj+cUgGvTJwHSYqdlbTElalFLrWCR3gBCSoByEU8DZKjnSXaE/mIC7PKkmZ3k3EpllCVEpdlrLOyC5CVElLE8y260BbW2khU1SgQRdjkTd8hZ78f4L252pWoJNmBUwCaaASK02sxpBbIVaxnxh1TQZlLpCmJcPfRsz5QmwJ04oNZRFi7D0Bvxu/KPZMyhIFis5kBiNQH5/KGzcLu0sU0m72OZpDG5F+TQzGrZAYhwWJqDv8AQ+tUIRxJJNRH9pLPY8LdbjO0T4TahCyslRWBYghIqfNWrM+THnFeuYig0pNRGaiCRe+lz0Zn1iXASFKpQAAVqADsASbAE6ecMZb7b7VYnEJCVTZhSAlxXZ+bABVyS7PzinlbUm3SFliCksS9GZS7+HlyEQ4rcWUg+EkWLg0nRrEdIfJxCGKQhNRLhQzA1HBz7X4wrGuybCSzc8os8Cd3zMDSVfhr4sfhD9mzD3YsIzyHo4aLXDyan3khgTvFnbQcTBycGAofjSjrmo5NYsOfsYrMPiVoUFJIBGRbKzfvBqtsYhQIqsc2SB8BEwxym6ReSagrfRaro3gBKYhTlElZPKknLUvo0FJnn9S3PDDgXa/iigVtLFF9+Z8P8QPMxc61S18nUdc40l4acVbMI5oTdI0qTMBCQucUWCae7SXLkZ6EXvEplqUzpmlsiqchLOTfd1zHSMcqao/mPrDD9XjCjfiahKVE1NulIYKxOXu9+BtDJmGlkG2GSTqZylMTGXePLQ1Bh9S62stLgASQMwZb5HQuYAqHEesC2h0HEtMepQctew/eGzhunofhCQLnpEpG6eh+EaR0jGXZufsy7FyJkmXPnYeWsKSq6iF1GtQG626wA/zHS5OyZCEhKZMoJAYAISwHpGL+yvtFhzhJUgqSmaHcWdRKyAeJLMHPEB9I28zHoBIJy6fOOlPRyE8maFAKSXBAI6GHxxzZ3bNeFlUIQkVMreD6M71Xdgdc4Klds8WPxO+QR+lSRqf6QG6kwuSIU0dZhixUkgHMEOG6W0jKbO7XjESlCkomgsQl1MAHKgQLa58M40Gx8WmZLdAZIsBrzfhDTsdpmS7T9gMLMBWpa5ZcMUsprAGx8WRUT15xiti4LCSMXMkzCJksKtNUHG6TUgB7EpDO5Lm3COo9ssUuXIKgQEZL3qFF2ZKDoT8I5jLCDnLAN2eYwpILElmSEtcvd7s0J6Ilp6NpidpbPUSuTLlzMSsISkLFBNBdJUpTDdYHNzSBwjFdopq5WJGJWBIS6O+pC98qNbJTYKLKuXsAcz4g8KEzUfhJmlSc0hFSCE3cqsdTYB93ziyxm3iuQMNiES5lMulKwSFIBADAixIAFr6Z5QvmKyeX2cTjpFeHn0KSgKKJodISKkJ3hdKiJbm7gl7ODDezeyk1Tv8AUkqEwyz3aplkhMwtUE/lJ9R1Ma37M9kSpeGASusvUoUUUqIyP6wGs5OQ4BtjOwyVFJUASlyk6gkEFjpYmHRajo+Y9pFEuYuhJpZwVopCr2UhJchJbifdoh2IFKnbgJU9g1h/UeATa/KOifaH2RWmbMxNbSkgIlhSnPhc0AAmkXd8mKiWEGdm+y1eCWAmeCpTsyUVIOdDlikqGp/KCUi0Rx2RRzLFKUokUElYBAI3iS5yGh4RFN2epARcmasEKld2U0F90Ek7xI3jYWa8aLaewJuFE/vgtCkgBJQgLSXI3VrDFL7rEOxe142PZH7PpaJK5+OR3opK0XW5SpIU6kE7swXA41Q4xGkcoxuz1SESzOSmpae8lgKBVS4Ka0vZJD8CxJ0iHB7YmSzYtukMoEhiNHNnsfLhaLDtoqWrEzJktBl1KcS6aaRYJIYAUnQgfMgSVJQhly1FZN1K0TkwcbvFwbu1tRtIC/2/i9njBCVhwFYpSpalzaVugBO+kKUzh7AAZG9w8ZdEhSVJqDE8c/MO4iw2fhPvE1MoKSkEkpSWSLXIc2qUHCQMyALZxf4PYf3peJW3dnCyg4CXC+7CqipdmWWza7QrsF2ZiVN042g/ZngED9wxygzZ0gFAN/IkRllao9DCnYTB+DXTLUo3AUAwmJSd4aApJULaZRBh8AlTklf+5Xzg3/RQEBbFi7OvhbJ3ztGvh7g1P3ObxOWE3LF6rbPTiM7K/wBw/wDzEBYtbngwy4ewif7gjg/mYn/0eXRUUp4AM+j+X+eBjozSySjTOPw2XDzuC6+X/SpIhhaLP7hL/Qn0EHbJ2VLmTAihF9TZgLk5h7Rh5GRLs2X9Twt1xf5GdKhxHqI8MxP6k+ojQY3By0zFpSlNKVKAa4IBYERJs/CBaqEoQSf1EgAC5LuIPJnV2C/qWNy4KL/IzffJ/Un1Eeicn9Q9YvcRLDndSnOwy93gNSIwzR8ur9Ts8LnWdySVUAyVgktwgkp3T0MMULnpDgXB84SejWS2Wn2Z7KlqXLmmaUF1d4nwbiXIXUTcFik0sRnxjeYztJggtQTj1JGglS0qQP7TQX6vGU7B9nk4jAyiozFOtYUAQEplJWdxz4UlZrU1zoHDxfYn7KZalEpnKQDkkAEDzJcx1paPP3ejlnfBvEODD93grZ2KIJCS4P5bnIvppYHyiqlkpcsxuwb9zBMuZkpgOmb82jnsxLVO2aFCk0lx4SQCQM+WZy46R07spt0y5AWZTS1ZMc1cAWvxYqfPOOUKlpKFJYVBad7WohTh+DgJbzi9XtZKMLJlyr1AqUVMClTUrCQNC3iIeLi6NKcTcdt9vyvArD1rodC1KACSsXa7luPKMBKxgF1071qRYM+UVuM2iVAXNmHH3y8oF7wEFkW/fOMpS5kvs1SZaJlZ7t3cpCShBqZyxLFCBkyXJc5tDsLhApQGIIYqQ82WUzFb1gJhqFNgbm4sORocNNNLG+VuLfCCcNjZiEK/EpQsGqWGCc7O2YF2jSM9bBK2dm2XtLByJSJScRJ3RnUkVHU8CTAu1O2uHQl5aqz5ptxuGMccGLDpvraHTZwUCHexzh+YdHE1+1e2OIXNlLBQhCCqoDecENapw7WyDOc4tcV9pO6yJRJ1USEkX4MdBnx00jmWIILqcg6G48+t4dieSh8bQubJ4nSMF9oeGmWnyFFSVApYiaHBdKg7EFwC7WtHQpWJSpAWCKSLF7R8uhbrdVTJOdw4dsmYdX0jVy9oKKGStVDAgVWOr2zgeVx7M+VFv9os+XisUlKEppk2sEpCzzLbyQwa/GMZtXDpWpiulNIBA8IYuP2v0g6ZPWE2IB5mw4vCwuHXMAchy4uWL0g5a8XNmjFtt2JJyZT4PZxq0cXRvPlZjwt+8b7Ze2JUvDYuUpNK5klaUt4SaSBYCxL6+0Uc6VLQlQQlaigmoMSTwz0drWzEVSJyineSzBjZiDz4WaJhN3aK4OL2QzLJJ6w7YUxJRSDvC5HWB8UqxHF4G7Oh1rzyGXWNJQUls63kePaNXISdA4LagfvE/wB5S5HdIcf1K/8AtFViJu6LMeIcdW+UBSpy6iW6kDrne5hRnNLinpHDNRnNza2++y3OJYjdN8ufzizw2OqUECVLBJZ1FIAUWDndsH+MZqfOJSHPADRrNCw09iAH4+nXWL86b7ZEMWOPS/X9zdq7G4t7plD/ANRPyiWX2UxcsOZcgpOqlAgau5TYNrGaXtIqLquTmTcn+fWCsR2qnKS3erUACACctC97+d7xX2lgsGJb4/qLGYVTkkyUgKoICmYgZsEu3NoIGBmSSoK+72WlBK1lt5iCHDUi+9xCuEZiZiyXCr397RBi9pTaSipQSQE0kliAXSltGMR9pl0CxY07Ud/X9y2x+0AVGyL/AKC411dvTiOcBff0FQS9ifEQQkc1OHA8tIzcrETFF1DdS/IH1zGXrEsrEEl94ZPSSMmsD8tYmSc/v+hviyPE3wVX2anaGAoTLmCZLWmZU1BJIKSHCgQGO8PWA0KYGAJOMK1KOSWTSkGw0LeYz1ziZ7Q+K9Dsjk5K2Ls/tqZKkGXLKgFk1gEh2UWy5HWDh2hnkD8VWQF1OWAYewjKYZbJBvmfjpExmPcg+rfvFW70efLtmg2hs5SFCWhPeEKUK0BQChmCoG4YFmycaxebJwMqTLJnplhbhTTC5CQLMH1I0iz2ftBclKQAgoIL1FIIubpCrP8AEBrZgTasmZOJXMMokIDHdTu3Y3NgX9xHPHMlBTb37HXg8Op5uD0vczWxtqJ7wrm4VSkE+BF0/wBLCqq3Uxotq7KRNKO5loks5VdRqJZnd2Zj6xDsaSULllSJZTLDsJqN5LEips8xfKL+fOE4pIEuUyVVBK3BdilThtHzi3mbi+ivEeGh5kVC+n39fwMhO2SlTX/EGRPhfK4Y29+sQzdhzwMgsgXpVf8A2lj7RpsFIKlmpSaaFGxK3AzJAB9Q9xFqNnqytMToQxI5F2L8x/nDHzXzNvGR8PkryFVd/P8Az6/qc/XJVLKUlAKjpmpucTYhdJpDsyed2BOfONviMClrqBHBQqA9fnGR2vhgJigEkkC1LtlbKOiDb2ccUlqtgCJnWCcMnMvb5/4hkqQlQSHXkH3tYKlYNKXYzA/O3uGjTiVZDNmki0Vsslh0H8xdnBJydfqPi0CYzZaUpCk15s2ZZj/ECiNNGd2stwnW5e7afxFhsycnu0kkJDeEHIDK3GKza0spsxZ3BL6Zi9ojwmPXSwAVYM+eblmI6XeBxtGE+zYbPwdShUUhIBWQVNbK+bFxkwezZiLNiqbSJlykJClslKSbDI5WSLZOIxX3mYzWJz0LPwIa9gfKCcJjHLNvf3P5jgYzcTTHkUFpFlOM5MyYBSum7uAFHJ0v5ix0HFo9nqMxCzcEIJIBsGzbiPeBMPOKqjMUQotSQHB/VUxt9Zw5K0l6V3uD+W2RDavrC4q7oXmN/C3ozkxZdrEPEvZ9V1/2h/fk0WOOw6SCRplFNsZYBUVNp++UbN2jXLGkX/fJUkpNzx6j4wLMVTlmfL2EN7liVSy93PBKXYaHlrrEc3EtZViSOLjnwjKjlJpk4lLEg/XtEalZDI2+vOISnxF+ds7PleBVWex11/iKSAuBNbJ3t58+cPXiEtd+h+rZRRS5xcC+bsYnRONTZHhY++US4WJlihZ0APk5/mIzMB06Pb2z/wAwF96Jf2DN584cZjZghvCRr66wuAEOJO+XSBmHFyByvn8ojRPqTupIYskdMuZ84mmrDWAcaa/KIAyUuTvcAo/4V7RaWgLDZKCAp9W/mDybRW7KnVBXl9e0HV2u0M7cX3EUyFgBuBJ5R6JqNRfp/MAz52Y5vCGLb9Pp/MVxOWUbkzrmBnBSSKMipLqLOxzDHn6gwR3CDml7FPiVcNrf6aB8MuxDpLEi2h/aCEn4/tHi85JJJ+x1ubT0VOKxEqTMCUyAaUMDWobpe1hz+rQ7CbUQpctBk2JIczFqFwol3z19c4btLALWupISQQASVEZO2kRYLZs0LQVUsku9RJuClss7iOhTjw72Wpat9mkStIFNI1uSSeAudNWizmK307oZk/DM6Z53swtd4z68UkFQL7oKjb8uT+xgxOJJyOh46WivDZ+FubZg79jzas9V6QzKItrneM9jJly5LnNzGhmJJJvmR8Izu1ZCSu75B2LaPHRizRmuPrbM1F8rAsKqkp6CD0q1Ltdiz34QBIF0/wBoaCJirWe1wOYzt0eOv0GE13SM7/5jzFTQJQfim/CxhiW4sXt6WgXHzQUoDs588i/vEsdlF2lmgoS1zXr0ikRMyJLas7/TxbdocMyUkKNjw5cvOKihwODFvItdocejPJ2TyVkankwt/mJipKRUVKcu7Wcn4DPOB5KiSkB6XcgAsNHtf14wZNwQVLUliFZjXLLrCdExVnv30EAAqtmKm00hJngEEB83cH4/DyiDBS5YJNy4JSCW0ch/Nm5RPhppMwItcAkJLB8jVxN8omhx7Dpk8KSW4ftFPs1D1F2AF+f1+0W09LAtwMU+CUACbOALcXtCXrR15tRIZuLU5awyA5Q8zqgHLDh8SflBMzCpCUzAHJzBLCwd+LecMw4QlKq0aOz3ItfPmBnpFWvQ4iOcSgBQILi4c3Gg5QGJx11+rDKHzJxUkJ0GT3LREUljfLlpDSAkkrURk4yI1I9Ib37s+T3gWUsi3tpDTziqHQctQN75c7nrBU3EukBmHL2tAdIIBJctkG048IfMOQfe1u/vENWKhycUWyD5uw9jpEcucDnb0MOlgZHebnnDEYhLMX9vowCD9lqJCqTwckNxy4wSrBvcqfoIZsAJ3yOX7xYLmZwr2dmJfAjL4hqj1iATGsRE8yVUX56Z/wCII+78ELI4nXjlpGlnPLs6RsSUT31spqvr3i1Rh1jThw0ufaK7Zu1AQoAFnIDhs7vlF1h8RXdL3J4fp/gx5KqdNr2OyiH7rMawD2Z+JuNeEOGGXnT0bgbJfztBsiq3VHuLQ+W7Don/AN8HlRf5ipFbi8GopU4LUrfLwiytdIdhMGqkEE0924LBze5zyLj3i0npNKx/RiB7xDgC+Hln/wAuT7pi/JXB/wA9hLv+fMf9zFWSvE2Y0S8ZLbSSJhCSCGDvmCUg6dY3aiyzl/xFf/FGD7RTPxT/AGoP/Qlo1wwSk/r/AKFLoBkAsn+0QYA18yeGnWAMEd0dBBiVx3roxYkeHJ4Cxssgp41H5loOQuAdpz7DmR7AwpdCKztMyZSX1V5sBFFJIzYNdlM7gHhB+35tVBGT+lrwAEfWVv2hR0hT7HTFXLFV+TAg6dItJk5LADxEZWeK2aWSQCXcnqfiLX8ohKCKSWck53FtPWE42QnRIFWDdH56/KJ8PeagkjNuGWloGUnwiwFzbIEmzkcD+8TSB+Igu+8WYM7jP21vDfRUXtFtijY+cZ6SbHm0aKYl0qPIxnUSyRkTrbhr5RnA6s/RLM3bO7afwOucBqmF8/XSCJktgTk75Hgbg+ntDVX+fzi1o47IUocE8G97NBJwozJ8njyZYAikj66QMpR14w+w7J1Ju7WtdtdA45RHWLum/wDMSy8QWdr8MhyOekRzyFAFmPx+j8YVBVCGTsGyHWFPLMCLjM6x5LdmDtqw5Q7CKFYqBI1v6ehgENlpLvdyNc/N48GGY6X+vKLHF4SkhaLp4Z34vEZ2Ys3YvxNohTsnkFbJRTX/AMv7wSVRDIklJKXuAl3OWfCJZssDNR9oS2d2F/AiiSL2zgid36iT3kw/8xPwgcIYvCRLLZn3jRs5JPbOi7MweJyKUBPNyx5MRGm2fhQlsgz8TozXJOrwTKRyETtELBD2Ojm0PlS0ht82p/L+nL+YnRKQ3j0bw8FVceMDh48qPKH5MPYObDJiUsohYchbbhN19C9jAWGp7pCFLYiWUFpZ1Yvc3IaGqeGqMPyo+wuTCpk0O4WPEVNQRmihs8mvGL7T/wDFSACaZaUuAbta8aNS4odtpFebFmP8QuCjtDtsztDnwke0RzwRoR5CD+4Lkgvd+WTftDFG5e7as8MRX75Dir9vlD1SXTc1HQGCUgG7C4t84kwaLnrb66wrCjM7WUKALOFHqzPAkuZukl2093jQ9rQnu0Epc1EOM9PXX1jP4NPFwTYNw/xFR6MZLdD1rNuCQXbybpeFvks7EHgOWfpzieXIF2LMDxZh8OnOEieEpLJUpVruwIHDgDnBYhS8OXAOTBm14v8APlHssoqIchg6U6vq/Br24mPClt994kK0exFuDNCmSUgu6QbsAfO/E3+EJy9Aj2WCl7iuBSW9IqcDiQlyavysBqb+rWtD1TlC2kApvbWGo0dGWVokUe8JOTNYZZZDhHoRYO2bZs8Owa0rsrhZvidAInxOFeot4SB1f20hNHPxbK+WC9m/zEkySw5axOEJSC7v7cfWGInFZCSAHuX5X/aC76EPwYqCg1iOHmwOkPnoSUBgHHPPJ+cepxBlVJIJBDBmZ9cwfowMhZuCxe9rwWPlo9TSh95y2n1eGTJBDUjP1fn9NDO41Nvb/Mezp6kgJBtB+BJZ4XCrWm6iCDdy7fKBTjWYIOrOTn8oFkTv6jfO5u/xibFYXdqR6RNb2T67DcEVEKZne+vHjEyUqYkizG+fxiHs+pwskfmA9otJhFJ5D9oOtHfj1BGdQJbCtwc3HmIHMpR8Jto5v7WjxE27Z/BzyhpX9NF0zkl2zvwPSHVRAIeBGhqPKo8flC84SjAA1RiNRj1a2gafN8oQHsw9IzW3Jv4qWc2GtjnFxOxEZ/a28sZ5NqYmQxqgXsSL3FX8RFNTmH1BN2/aGrFRzPo0JUsAOVfXrEDHJkHm3UfKHISUNlcluPxhi5o0ULnIa+8ITrgnR+A6dYNBYB2nQ6ZYJNyWsDwawikwahmUjd049OHXlF12imVBDWNX7fCKcpsGSzZEB34+l73doa6MpPY0TQ5L20tnwFojG8d2zl83yfLkB6xItQLBiCHtzsSOOmcP7tFLAOw1u5ta2UDaRLAlzCkNVnow48fKDcMApQINRdiTy+GY9IaJIOYL6HnEiJdEwJDXJBfkkm3KFaCLVoImSs+h+EUc0c+PnF9OelXQ/CKpCQcw5uc2y+suUUno6MqpAiJB0fn01gwlRQBUwS7AWJ1L8c4PlNQUljqGF7Fw/Hy4xWz5xUCMgkP6qAtwz9oLs5x8nUKYZNb1cxKMSAlku5OhYWNtHPSIpY5iw5ZcrPlA0vOx88oSQJWwoioK5XPRxlHmBkpUFlikjhyHwiFzZIBOrtob+doJTKdb3GYIZmtl6QPSBNLsHEojV0/H5tEbhKjUHME4ZRTmS1zZtC2fUNEsuU6rpBSQGc+gc5QuVEtjcSAlAYMVD+YGTjlAMWb4QWZZUWLC2UCzpIJL2HEcYFXqSq6ZabExdUtTgVVZjg0EKXZT84rNjppCw7gKt6QVMOfSE/vHo44/21RUOHuM7A5fTPDVAaKTEiS4bQX+cDmenVN4v1ONrbO9J5/TR7UfOIkj6+usLX65RoWT1GIlTI9Jv5tEKjaABs0QLN6xLNgKcqEMGnz2isxuIy9cosMS1JcPeKbG3Ec2SfGVCcqITMd8rcv5iATXd+GnKHzJPM5fs8DlN84lzsGyRUxjry0jyXiUvcH1OcMnWH1rAaxCUjOUmibFLcg/lALa3b3gWWFXBVdtcr8DpD1zS45RLJU4UG0BHI2+UWpOiOQEqUQX4u/m4tEyJB1PUmCUJcEn61bpERPiDWtbzaBSsO+gYKckDIXf6zzMEYNYKgLZkg86bg+QguVgaQpQVcJbLiW+cRYDDgLJza9+ihfkwirRUdNEmJTuK6H4RVJQRZs/8xblbpOloDwrtY5i7h3z+Qhp0jozvRHMJLMDdFIHFTsR6UxDIlVqCi2gIGdg1r8niwmpdCVHMlWjMBmPO0QYdZUCcqRutZrj1zg5HLYKqSKSN4EXHmzvwEM7g16DVjbnfhFiSFoDAg5Eu7gOMuggfEqqIJzAPmUtDUiuiCVJV3mbAHo3CC1YcJGZO6Q4JyAYHysGiJJFSUiwJAN36kcHJeC8WghRQ9rA2Z31tCk3Ym2BBRlIDkKc6aO5IJPrESgoipRyvo1ssoetXiSoVUk36cOGUD94VEJsAQ9hza/HjAkJqzyZUWXrckjN/rSGowhIKibkvDyliLsHZhazCDpMkKqBycdWar9vjA3QXQ3ZSCEF3d/2g2ix6H4GBsF4VAfrb4ROTY9D8IXqd+N/20U0iQFkuptOf1ePfu6NSx4EufOEVM/UemcESkOHdn0i3Zxu7P/Z">
            <a:hlinkClick r:id="rId2"/>
          </p:cNvPr>
          <p:cNvSpPr>
            <a:spLocks noChangeAspect="1" noChangeArrowheads="1"/>
          </p:cNvSpPr>
          <p:nvPr/>
        </p:nvSpPr>
        <p:spPr bwMode="auto">
          <a:xfrm>
            <a:off x="117475" y="-1790700"/>
            <a:ext cx="5286375" cy="3743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4" name="Picture 6" descr="https://encrypted-tbn1.gstatic.com/images?q=tbn:ANd9GcQ-Kkw4CC3DhXMFdeKiaKdYGWzMi8gupDjyb_LAqqMdPj6E269x">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92696"/>
            <a:ext cx="9154228" cy="616530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5656" y="80962"/>
            <a:ext cx="6696744" cy="707886"/>
          </a:xfrm>
          <a:prstGeom prst="rect">
            <a:avLst/>
          </a:prstGeom>
          <a:noFill/>
        </p:spPr>
        <p:txBody>
          <a:bodyPr wrap="square" rtlCol="0">
            <a:spAutoFit/>
          </a:bodyPr>
          <a:lstStyle/>
          <a:p>
            <a:r>
              <a:rPr lang="en-GB" sz="4000" dirty="0" smtClean="0"/>
              <a:t>Worden Park Play Area</a:t>
            </a:r>
            <a:endParaRPr lang="en-GB" sz="4000" dirty="0"/>
          </a:p>
        </p:txBody>
      </p:sp>
    </p:spTree>
    <p:extLst>
      <p:ext uri="{BB962C8B-B14F-4D97-AF65-F5344CB8AC3E}">
        <p14:creationId xmlns:p14="http://schemas.microsoft.com/office/powerpoint/2010/main" val="39485315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leylandhistoricalsociety.co.uk/P8240012a.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
            <a:ext cx="9144000" cy="684976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331640" y="43164"/>
            <a:ext cx="7380312" cy="707886"/>
          </a:xfrm>
          <a:prstGeom prst="rect">
            <a:avLst/>
          </a:prstGeom>
          <a:noFill/>
        </p:spPr>
        <p:txBody>
          <a:bodyPr wrap="square" rtlCol="0">
            <a:spAutoFit/>
          </a:bodyPr>
          <a:lstStyle/>
          <a:p>
            <a:r>
              <a:rPr lang="en-GB" sz="4000" dirty="0" smtClean="0"/>
              <a:t>Old Grammar School Museum</a:t>
            </a:r>
            <a:endParaRPr lang="en-GB" sz="4000" dirty="0"/>
          </a:p>
        </p:txBody>
      </p:sp>
      <p:pic>
        <p:nvPicPr>
          <p:cNvPr id="4" name="MS900074820[1].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144000" y="6824363"/>
            <a:ext cx="609600" cy="609600"/>
          </a:xfrm>
          <a:prstGeom prst="rect">
            <a:avLst/>
          </a:prstGeom>
        </p:spPr>
      </p:pic>
    </p:spTree>
    <p:extLst>
      <p:ext uri="{BB962C8B-B14F-4D97-AF65-F5344CB8AC3E}">
        <p14:creationId xmlns:p14="http://schemas.microsoft.com/office/powerpoint/2010/main" val="3274333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22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11"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upload.wikimedia.org/wikipedia/commons/a/a6/St_Andrew's_Church,_Leyland.jpe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0" y="-1"/>
            <a:ext cx="9140489" cy="685536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403648" y="332656"/>
            <a:ext cx="4968552" cy="1323439"/>
          </a:xfrm>
          <a:prstGeom prst="rect">
            <a:avLst/>
          </a:prstGeom>
          <a:noFill/>
        </p:spPr>
        <p:txBody>
          <a:bodyPr wrap="square" rtlCol="0">
            <a:spAutoFit/>
          </a:bodyPr>
          <a:lstStyle/>
          <a:p>
            <a:pPr algn="ctr"/>
            <a:r>
              <a:rPr lang="en-GB" sz="4000" dirty="0" smtClean="0">
                <a:latin typeface="Comic Sans MS" pitchFamily="66" charset="0"/>
              </a:rPr>
              <a:t>St. Andrew’s Parish Church</a:t>
            </a:r>
            <a:endParaRPr lang="en-GB" sz="4000" dirty="0">
              <a:latin typeface="Comic Sans MS" pitchFamily="66" charset="0"/>
            </a:endParaRPr>
          </a:p>
        </p:txBody>
      </p:sp>
      <p:pic>
        <p:nvPicPr>
          <p:cNvPr id="4" name="MS900074820[1].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143999" y="6741368"/>
            <a:ext cx="609600" cy="609600"/>
          </a:xfrm>
          <a:prstGeom prst="rect">
            <a:avLst/>
          </a:prstGeom>
        </p:spPr>
      </p:pic>
    </p:spTree>
    <p:extLst>
      <p:ext uri="{BB962C8B-B14F-4D97-AF65-F5344CB8AC3E}">
        <p14:creationId xmlns:p14="http://schemas.microsoft.com/office/powerpoint/2010/main" val="1481469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22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11"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theleader.info/media/images/articles/29977.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6677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79512" y="4941168"/>
            <a:ext cx="4320480" cy="707886"/>
          </a:xfrm>
          <a:prstGeom prst="rect">
            <a:avLst/>
          </a:prstGeom>
          <a:noFill/>
        </p:spPr>
        <p:txBody>
          <a:bodyPr wrap="square" rtlCol="0">
            <a:spAutoFit/>
          </a:bodyPr>
          <a:lstStyle/>
          <a:p>
            <a:r>
              <a:rPr lang="en-GB" sz="4000" b="1" dirty="0" smtClean="0"/>
              <a:t>Car damage</a:t>
            </a:r>
            <a:endParaRPr lang="en-GB" sz="4000" b="1" dirty="0"/>
          </a:p>
        </p:txBody>
      </p:sp>
      <p:pic>
        <p:nvPicPr>
          <p:cNvPr id="4" name="MS900074820[1].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64488" y="6818086"/>
            <a:ext cx="609600" cy="609600"/>
          </a:xfrm>
          <a:prstGeom prst="rect">
            <a:avLst/>
          </a:prstGeom>
        </p:spPr>
      </p:pic>
    </p:spTree>
    <p:extLst>
      <p:ext uri="{BB962C8B-B14F-4D97-AF65-F5344CB8AC3E}">
        <p14:creationId xmlns:p14="http://schemas.microsoft.com/office/powerpoint/2010/main" val="3268211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22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11"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88604" y="4653136"/>
            <a:ext cx="8296017" cy="15696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87104" y="2132856"/>
            <a:ext cx="8892480" cy="21643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2123728" y="188640"/>
            <a:ext cx="6336704" cy="15696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2190616" y="219864"/>
            <a:ext cx="6408712" cy="1569660"/>
          </a:xfrm>
          <a:prstGeom prst="rect">
            <a:avLst/>
          </a:prstGeom>
          <a:solidFill>
            <a:schemeClr val="bg2">
              <a:lumMod val="75000"/>
            </a:schemeClr>
          </a:solidFill>
        </p:spPr>
        <p:txBody>
          <a:bodyPr wrap="square" rtlCol="0">
            <a:spAutoFit/>
          </a:bodyPr>
          <a:lstStyle/>
          <a:p>
            <a:r>
              <a:rPr lang="en-GB" sz="4800" dirty="0" smtClean="0">
                <a:latin typeface="SassoonPrimaryType" pitchFamily="2" charset="0"/>
              </a:rPr>
              <a:t>Keep a look out for damage being caused.</a:t>
            </a:r>
            <a:endParaRPr lang="en-GB" sz="4800" dirty="0">
              <a:latin typeface="SassoonPrimaryType" pitchFamily="2" charset="0"/>
            </a:endParaRPr>
          </a:p>
        </p:txBody>
      </p:sp>
      <p:sp>
        <p:nvSpPr>
          <p:cNvPr id="3" name="TextBox 2"/>
          <p:cNvSpPr txBox="1"/>
          <p:nvPr/>
        </p:nvSpPr>
        <p:spPr>
          <a:xfrm>
            <a:off x="189855" y="2159744"/>
            <a:ext cx="9036496" cy="2308324"/>
          </a:xfrm>
          <a:prstGeom prst="rect">
            <a:avLst/>
          </a:prstGeom>
          <a:solidFill>
            <a:schemeClr val="bg2">
              <a:lumMod val="75000"/>
            </a:schemeClr>
          </a:solidFill>
        </p:spPr>
        <p:txBody>
          <a:bodyPr wrap="square" rtlCol="0">
            <a:spAutoFit/>
          </a:bodyPr>
          <a:lstStyle/>
          <a:p>
            <a:r>
              <a:rPr lang="en-GB" sz="4800" dirty="0" smtClean="0"/>
              <a:t>Think carefully about who we spend time with and what we do outside.</a:t>
            </a:r>
            <a:endParaRPr lang="en-GB" sz="4800" dirty="0"/>
          </a:p>
        </p:txBody>
      </p:sp>
      <p:sp>
        <p:nvSpPr>
          <p:cNvPr id="6" name="TextBox 5"/>
          <p:cNvSpPr txBox="1"/>
          <p:nvPr/>
        </p:nvSpPr>
        <p:spPr>
          <a:xfrm>
            <a:off x="770461" y="4725144"/>
            <a:ext cx="8296016" cy="1569660"/>
          </a:xfrm>
          <a:prstGeom prst="rect">
            <a:avLst/>
          </a:prstGeom>
          <a:solidFill>
            <a:schemeClr val="bg2">
              <a:lumMod val="75000"/>
            </a:schemeClr>
          </a:solidFill>
        </p:spPr>
        <p:txBody>
          <a:bodyPr wrap="square" rtlCol="0">
            <a:spAutoFit/>
          </a:bodyPr>
          <a:lstStyle/>
          <a:p>
            <a:r>
              <a:rPr lang="en-GB" sz="4800" dirty="0" smtClean="0">
                <a:latin typeface="SassoonPrimaryType" pitchFamily="2" charset="0"/>
              </a:rPr>
              <a:t>Remember, once we are 10, we are responsible for our actions!</a:t>
            </a:r>
            <a:endParaRPr lang="en-GB" sz="4800" dirty="0">
              <a:latin typeface="SassoonPrimaryType" pitchFamily="2"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855" y="188640"/>
            <a:ext cx="987425" cy="1201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2513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DCIM\100OLYMP\P101024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14078" y="1117154"/>
            <a:ext cx="7255842" cy="544188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059832" y="188640"/>
            <a:ext cx="7632848" cy="830997"/>
          </a:xfrm>
          <a:prstGeom prst="rect">
            <a:avLst/>
          </a:prstGeom>
          <a:noFill/>
        </p:spPr>
        <p:txBody>
          <a:bodyPr wrap="square" rtlCol="0">
            <a:spAutoFit/>
          </a:bodyPr>
          <a:lstStyle/>
          <a:p>
            <a:r>
              <a:rPr lang="en-GB" sz="4800" b="1" u="sng" dirty="0" smtClean="0">
                <a:solidFill>
                  <a:schemeClr val="tx2"/>
                </a:solidFill>
                <a:latin typeface="SassoonPrimaryType" pitchFamily="2" charset="0"/>
              </a:rPr>
              <a:t>The hairdressers</a:t>
            </a:r>
            <a:endParaRPr lang="en-GB" sz="4800" b="1" u="sng" dirty="0">
              <a:solidFill>
                <a:schemeClr val="tx2"/>
              </a:solidFill>
              <a:latin typeface="SassoonPrimaryType" pitchFamily="2" charset="0"/>
            </a:endParaRPr>
          </a:p>
        </p:txBody>
      </p:sp>
      <p:sp>
        <p:nvSpPr>
          <p:cNvPr id="3" name="TextBox 2"/>
          <p:cNvSpPr txBox="1"/>
          <p:nvPr/>
        </p:nvSpPr>
        <p:spPr>
          <a:xfrm>
            <a:off x="158558" y="188061"/>
            <a:ext cx="1655519" cy="6370975"/>
          </a:xfrm>
          <a:prstGeom prst="rect">
            <a:avLst/>
          </a:prstGeom>
          <a:noFill/>
        </p:spPr>
        <p:txBody>
          <a:bodyPr wrap="square" rtlCol="0">
            <a:spAutoFit/>
          </a:bodyPr>
          <a:lstStyle/>
          <a:p>
            <a:r>
              <a:rPr lang="en-GB" sz="2400" b="1" dirty="0" smtClean="0">
                <a:solidFill>
                  <a:srgbClr val="FF0000"/>
                </a:solidFill>
                <a:latin typeface="SassoonPrimaryType" pitchFamily="2" charset="0"/>
              </a:rPr>
              <a:t>Lots of damage here, especially to the front of the shop – the door and windows.</a:t>
            </a:r>
          </a:p>
          <a:p>
            <a:endParaRPr lang="en-GB" sz="2400" b="1" dirty="0">
              <a:solidFill>
                <a:srgbClr val="FF0000"/>
              </a:solidFill>
              <a:latin typeface="SassoonPrimaryType" pitchFamily="2" charset="0"/>
            </a:endParaRPr>
          </a:p>
          <a:p>
            <a:r>
              <a:rPr lang="en-GB" sz="2400" b="1" dirty="0" smtClean="0">
                <a:solidFill>
                  <a:srgbClr val="FF0000"/>
                </a:solidFill>
                <a:latin typeface="SassoonPrimaryType" pitchFamily="2" charset="0"/>
              </a:rPr>
              <a:t>Security shutters have made a big difference.</a:t>
            </a:r>
            <a:endParaRPr lang="en-GB" sz="2400" b="1" dirty="0">
              <a:solidFill>
                <a:srgbClr val="FF0000"/>
              </a:solidFill>
              <a:latin typeface="SassoonPrimaryType" pitchFamily="2" charset="0"/>
            </a:endParaRPr>
          </a:p>
        </p:txBody>
      </p:sp>
    </p:spTree>
    <p:extLst>
      <p:ext uri="{BB962C8B-B14F-4D97-AF65-F5344CB8AC3E}">
        <p14:creationId xmlns:p14="http://schemas.microsoft.com/office/powerpoint/2010/main" val="15645871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DCIM\100OLYMP\P101025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89100" y="1124744"/>
            <a:ext cx="7454900" cy="559117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627784" y="293747"/>
            <a:ext cx="7344816" cy="830997"/>
          </a:xfrm>
          <a:prstGeom prst="rect">
            <a:avLst/>
          </a:prstGeom>
          <a:noFill/>
        </p:spPr>
        <p:txBody>
          <a:bodyPr wrap="square" rtlCol="0">
            <a:spAutoFit/>
          </a:bodyPr>
          <a:lstStyle/>
          <a:p>
            <a:r>
              <a:rPr lang="en-GB" sz="4800" b="1" u="sng" dirty="0" smtClean="0">
                <a:solidFill>
                  <a:schemeClr val="tx2"/>
                </a:solidFill>
                <a:latin typeface="SassoonPrimaryType" pitchFamily="2" charset="0"/>
              </a:rPr>
              <a:t>The bakery</a:t>
            </a:r>
            <a:endParaRPr lang="en-GB" sz="4800" b="1" u="sng" dirty="0">
              <a:solidFill>
                <a:schemeClr val="tx2"/>
              </a:solidFill>
              <a:latin typeface="SassoonPrimaryType" pitchFamily="2" charset="0"/>
            </a:endParaRPr>
          </a:p>
        </p:txBody>
      </p:sp>
      <p:sp>
        <p:nvSpPr>
          <p:cNvPr id="4" name="TextBox 3"/>
          <p:cNvSpPr txBox="1"/>
          <p:nvPr/>
        </p:nvSpPr>
        <p:spPr>
          <a:xfrm>
            <a:off x="156438" y="188640"/>
            <a:ext cx="1522056" cy="6370975"/>
          </a:xfrm>
          <a:prstGeom prst="rect">
            <a:avLst/>
          </a:prstGeom>
          <a:noFill/>
        </p:spPr>
        <p:txBody>
          <a:bodyPr wrap="square" rtlCol="0">
            <a:spAutoFit/>
          </a:bodyPr>
          <a:lstStyle/>
          <a:p>
            <a:r>
              <a:rPr lang="en-GB" sz="2400" b="1" dirty="0" smtClean="0">
                <a:solidFill>
                  <a:srgbClr val="FF0000"/>
                </a:solidFill>
                <a:latin typeface="SassoonPrimaryType" pitchFamily="2" charset="0"/>
              </a:rPr>
              <a:t>No damage at all at Glovers.</a:t>
            </a:r>
          </a:p>
          <a:p>
            <a:endParaRPr lang="en-GB" sz="2400" b="1" dirty="0">
              <a:solidFill>
                <a:srgbClr val="FF0000"/>
              </a:solidFill>
              <a:latin typeface="SassoonPrimaryType" pitchFamily="2" charset="0"/>
            </a:endParaRPr>
          </a:p>
          <a:p>
            <a:r>
              <a:rPr lang="en-GB" sz="2400" b="1" dirty="0" smtClean="0">
                <a:solidFill>
                  <a:srgbClr val="FF0000"/>
                </a:solidFill>
                <a:latin typeface="SassoonPrimaryType" pitchFamily="2" charset="0"/>
              </a:rPr>
              <a:t>The staff think it is because people like their food and do not want the shop to be closed.</a:t>
            </a:r>
            <a:endParaRPr lang="en-GB" sz="2400" b="1" dirty="0">
              <a:solidFill>
                <a:srgbClr val="FF0000"/>
              </a:solidFill>
              <a:latin typeface="SassoonPrimaryType" pitchFamily="2" charset="0"/>
            </a:endParaRPr>
          </a:p>
        </p:txBody>
      </p:sp>
    </p:spTree>
    <p:extLst>
      <p:ext uri="{BB962C8B-B14F-4D97-AF65-F5344CB8AC3E}">
        <p14:creationId xmlns:p14="http://schemas.microsoft.com/office/powerpoint/2010/main" val="139144506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DCIM\100OLYMP\P101025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56183" y="983017"/>
            <a:ext cx="7318969" cy="55911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483768" y="116632"/>
            <a:ext cx="7272808" cy="830997"/>
          </a:xfrm>
          <a:prstGeom prst="rect">
            <a:avLst/>
          </a:prstGeom>
          <a:noFill/>
        </p:spPr>
        <p:txBody>
          <a:bodyPr wrap="square" rtlCol="0">
            <a:spAutoFit/>
          </a:bodyPr>
          <a:lstStyle/>
          <a:p>
            <a:r>
              <a:rPr lang="en-GB" sz="4800" b="1" u="sng" dirty="0" smtClean="0">
                <a:solidFill>
                  <a:schemeClr val="tx2"/>
                </a:solidFill>
                <a:latin typeface="SassoonPrimaryType" pitchFamily="2" charset="0"/>
              </a:rPr>
              <a:t>The D.I.Y. store</a:t>
            </a:r>
            <a:endParaRPr lang="en-GB" sz="4800" b="1" u="sng" dirty="0">
              <a:solidFill>
                <a:schemeClr val="tx2"/>
              </a:solidFill>
              <a:latin typeface="SassoonPrimaryType" pitchFamily="2" charset="0"/>
            </a:endParaRPr>
          </a:p>
        </p:txBody>
      </p:sp>
      <p:sp>
        <p:nvSpPr>
          <p:cNvPr id="3" name="TextBox 2"/>
          <p:cNvSpPr txBox="1"/>
          <p:nvPr/>
        </p:nvSpPr>
        <p:spPr>
          <a:xfrm>
            <a:off x="30583" y="234297"/>
            <a:ext cx="1656183" cy="6370975"/>
          </a:xfrm>
          <a:prstGeom prst="rect">
            <a:avLst/>
          </a:prstGeom>
          <a:noFill/>
        </p:spPr>
        <p:txBody>
          <a:bodyPr wrap="square" rtlCol="0">
            <a:spAutoFit/>
          </a:bodyPr>
          <a:lstStyle/>
          <a:p>
            <a:r>
              <a:rPr lang="en-GB" sz="2400" b="1" dirty="0" smtClean="0">
                <a:solidFill>
                  <a:srgbClr val="FF0000"/>
                </a:solidFill>
                <a:latin typeface="SassoonPrimaryType" pitchFamily="2" charset="0"/>
              </a:rPr>
              <a:t>Some damage, mainly to the windows.</a:t>
            </a:r>
          </a:p>
          <a:p>
            <a:endParaRPr lang="en-GB" sz="2400" b="1" dirty="0">
              <a:solidFill>
                <a:srgbClr val="FF0000"/>
              </a:solidFill>
              <a:latin typeface="SassoonPrimaryType" pitchFamily="2" charset="0"/>
            </a:endParaRPr>
          </a:p>
          <a:p>
            <a:r>
              <a:rPr lang="en-GB" sz="2400" b="1" dirty="0" smtClean="0">
                <a:solidFill>
                  <a:srgbClr val="FF0000"/>
                </a:solidFill>
                <a:latin typeface="SassoonPrimaryType" pitchFamily="2" charset="0"/>
              </a:rPr>
              <a:t>The owner does not want to get shutters, because they are ugly and spoil how the shop looks.</a:t>
            </a:r>
            <a:endParaRPr lang="en-GB" sz="2400" b="1" dirty="0">
              <a:solidFill>
                <a:srgbClr val="FF0000"/>
              </a:solidFill>
              <a:latin typeface="SassoonPrimaryType" pitchFamily="2" charset="0"/>
            </a:endParaRPr>
          </a:p>
        </p:txBody>
      </p:sp>
    </p:spTree>
    <p:extLst>
      <p:ext uri="{BB962C8B-B14F-4D97-AF65-F5344CB8AC3E}">
        <p14:creationId xmlns:p14="http://schemas.microsoft.com/office/powerpoint/2010/main" val="30630826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DCIM\100OLYMP\P101025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51720" y="1124744"/>
            <a:ext cx="7063038" cy="559123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339752" y="288978"/>
            <a:ext cx="7560840" cy="830997"/>
          </a:xfrm>
          <a:prstGeom prst="rect">
            <a:avLst/>
          </a:prstGeom>
          <a:noFill/>
        </p:spPr>
        <p:txBody>
          <a:bodyPr wrap="square" rtlCol="0">
            <a:spAutoFit/>
          </a:bodyPr>
          <a:lstStyle/>
          <a:p>
            <a:r>
              <a:rPr lang="en-GB" sz="4800" b="1" u="sng" dirty="0" smtClean="0">
                <a:solidFill>
                  <a:schemeClr val="tx2"/>
                </a:solidFill>
                <a:latin typeface="SassoonPrimaryType" pitchFamily="2" charset="0"/>
              </a:rPr>
              <a:t>The garage</a:t>
            </a:r>
            <a:endParaRPr lang="en-GB" sz="4800" b="1" u="sng" dirty="0">
              <a:solidFill>
                <a:schemeClr val="tx2"/>
              </a:solidFill>
              <a:latin typeface="SassoonPrimaryType" pitchFamily="2" charset="0"/>
            </a:endParaRPr>
          </a:p>
        </p:txBody>
      </p:sp>
      <p:sp>
        <p:nvSpPr>
          <p:cNvPr id="3" name="TextBox 2"/>
          <p:cNvSpPr txBox="1"/>
          <p:nvPr/>
        </p:nvSpPr>
        <p:spPr>
          <a:xfrm>
            <a:off x="24706" y="29671"/>
            <a:ext cx="1955006" cy="6740307"/>
          </a:xfrm>
          <a:prstGeom prst="rect">
            <a:avLst/>
          </a:prstGeom>
          <a:noFill/>
        </p:spPr>
        <p:txBody>
          <a:bodyPr wrap="square" rtlCol="0">
            <a:spAutoFit/>
          </a:bodyPr>
          <a:lstStyle/>
          <a:p>
            <a:r>
              <a:rPr lang="en-GB" sz="2400" b="1" dirty="0" smtClean="0">
                <a:solidFill>
                  <a:srgbClr val="FF0000"/>
                </a:solidFill>
                <a:latin typeface="SassoonPrimaryType" pitchFamily="2" charset="0"/>
              </a:rPr>
              <a:t>15 years ago a car was damaged on the front car park. </a:t>
            </a:r>
          </a:p>
          <a:p>
            <a:endParaRPr lang="en-GB" sz="2400" b="1" dirty="0">
              <a:solidFill>
                <a:srgbClr val="FF0000"/>
              </a:solidFill>
              <a:latin typeface="SassoonPrimaryType" pitchFamily="2" charset="0"/>
            </a:endParaRPr>
          </a:p>
          <a:p>
            <a:r>
              <a:rPr lang="en-GB" sz="2400" b="1" dirty="0" smtClean="0">
                <a:solidFill>
                  <a:srgbClr val="FF0000"/>
                </a:solidFill>
                <a:latin typeface="SassoonPrimaryType" pitchFamily="2" charset="0"/>
              </a:rPr>
              <a:t>Since then, </a:t>
            </a:r>
          </a:p>
          <a:p>
            <a:r>
              <a:rPr lang="en-GB" sz="2400" b="1" dirty="0" smtClean="0">
                <a:solidFill>
                  <a:srgbClr val="FF0000"/>
                </a:solidFill>
                <a:latin typeface="SassoonPrimaryType" pitchFamily="2" charset="0"/>
              </a:rPr>
              <a:t>there have been no problems.</a:t>
            </a:r>
          </a:p>
          <a:p>
            <a:endParaRPr lang="en-GB" sz="2400" b="1" dirty="0">
              <a:solidFill>
                <a:srgbClr val="FF0000"/>
              </a:solidFill>
              <a:latin typeface="SassoonPrimaryType" pitchFamily="2" charset="0"/>
            </a:endParaRPr>
          </a:p>
          <a:p>
            <a:r>
              <a:rPr lang="en-GB" sz="2400" b="1" dirty="0" smtClean="0">
                <a:solidFill>
                  <a:srgbClr val="FF0000"/>
                </a:solidFill>
                <a:latin typeface="SassoonPrimaryType" pitchFamily="2" charset="0"/>
              </a:rPr>
              <a:t>They have security shutters and CCTV cameras to protect them.</a:t>
            </a:r>
            <a:endParaRPr lang="en-GB" sz="2400" b="1" dirty="0">
              <a:solidFill>
                <a:srgbClr val="FF0000"/>
              </a:solidFill>
              <a:latin typeface="SassoonPrimaryType" pitchFamily="2" charset="0"/>
            </a:endParaRPr>
          </a:p>
        </p:txBody>
      </p:sp>
    </p:spTree>
    <p:extLst>
      <p:ext uri="{BB962C8B-B14F-4D97-AF65-F5344CB8AC3E}">
        <p14:creationId xmlns:p14="http://schemas.microsoft.com/office/powerpoint/2010/main" val="269470646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07592" y="893104"/>
            <a:ext cx="6536035" cy="5848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2771800" y="62107"/>
            <a:ext cx="6372200" cy="830997"/>
          </a:xfrm>
          <a:prstGeom prst="rect">
            <a:avLst/>
          </a:prstGeom>
        </p:spPr>
        <p:txBody>
          <a:bodyPr wrap="square">
            <a:spAutoFit/>
          </a:bodyPr>
          <a:lstStyle/>
          <a:p>
            <a:r>
              <a:rPr lang="en-GB" sz="4800" b="1" u="sng" dirty="0" smtClean="0">
                <a:solidFill>
                  <a:schemeClr val="tx2"/>
                </a:solidFill>
                <a:latin typeface="SassoonPrimaryType" pitchFamily="2" charset="0"/>
              </a:rPr>
              <a:t>The Bottle &amp; Basket</a:t>
            </a:r>
            <a:endParaRPr lang="en-GB" sz="4800" b="1" u="sng" dirty="0">
              <a:solidFill>
                <a:schemeClr val="tx2"/>
              </a:solidFill>
              <a:latin typeface="SassoonPrimaryType" pitchFamily="2" charset="0"/>
            </a:endParaRPr>
          </a:p>
        </p:txBody>
      </p:sp>
      <p:sp>
        <p:nvSpPr>
          <p:cNvPr id="3" name="Rectangle 2"/>
          <p:cNvSpPr/>
          <p:nvPr/>
        </p:nvSpPr>
        <p:spPr>
          <a:xfrm>
            <a:off x="75196" y="62107"/>
            <a:ext cx="2532396" cy="6740307"/>
          </a:xfrm>
          <a:prstGeom prst="rect">
            <a:avLst/>
          </a:prstGeom>
        </p:spPr>
        <p:txBody>
          <a:bodyPr wrap="square">
            <a:spAutoFit/>
          </a:bodyPr>
          <a:lstStyle/>
          <a:p>
            <a:r>
              <a:rPr lang="en-GB" sz="2400" b="1" dirty="0" smtClean="0">
                <a:solidFill>
                  <a:srgbClr val="FF0000"/>
                </a:solidFill>
                <a:latin typeface="SassoonPrimaryType" pitchFamily="2" charset="0"/>
              </a:rPr>
              <a:t>The Bottle &amp; Basket have had lots of damage problems.</a:t>
            </a:r>
            <a:endParaRPr lang="en-GB" sz="2400" b="1" dirty="0">
              <a:solidFill>
                <a:srgbClr val="FF0000"/>
              </a:solidFill>
              <a:latin typeface="SassoonPrimaryType" pitchFamily="2" charset="0"/>
            </a:endParaRPr>
          </a:p>
          <a:p>
            <a:endParaRPr lang="en-GB" sz="2400" b="1" dirty="0">
              <a:solidFill>
                <a:srgbClr val="FF0000"/>
              </a:solidFill>
              <a:latin typeface="SassoonPrimaryType" pitchFamily="2" charset="0"/>
            </a:endParaRPr>
          </a:p>
          <a:p>
            <a:r>
              <a:rPr lang="en-GB" sz="2400" b="1" dirty="0" smtClean="0">
                <a:solidFill>
                  <a:srgbClr val="FF0000"/>
                </a:solidFill>
                <a:latin typeface="SassoonPrimaryType" pitchFamily="2" charset="0"/>
              </a:rPr>
              <a:t>It is mainly caused by adults who come into the shop after they have been in the Pub.</a:t>
            </a:r>
            <a:endParaRPr lang="en-GB" sz="2400" b="1" dirty="0">
              <a:solidFill>
                <a:srgbClr val="FF0000"/>
              </a:solidFill>
              <a:latin typeface="SassoonPrimaryType" pitchFamily="2" charset="0"/>
            </a:endParaRPr>
          </a:p>
          <a:p>
            <a:endParaRPr lang="en-GB" sz="2400" b="1" dirty="0">
              <a:solidFill>
                <a:srgbClr val="FF0000"/>
              </a:solidFill>
              <a:latin typeface="SassoonPrimaryType" pitchFamily="2" charset="0"/>
            </a:endParaRPr>
          </a:p>
          <a:p>
            <a:r>
              <a:rPr lang="en-GB" sz="2400" b="1" dirty="0" smtClean="0">
                <a:solidFill>
                  <a:srgbClr val="FF0000"/>
                </a:solidFill>
                <a:latin typeface="SassoonPrimaryType" pitchFamily="2" charset="0"/>
              </a:rPr>
              <a:t>Once, the damage was so bad, the shop had to close for 3 months.</a:t>
            </a:r>
            <a:endParaRPr lang="en-GB" sz="2400" b="1" dirty="0">
              <a:solidFill>
                <a:srgbClr val="FF0000"/>
              </a:solidFill>
              <a:latin typeface="SassoonPrimaryType" pitchFamily="2" charset="0"/>
            </a:endParaRPr>
          </a:p>
        </p:txBody>
      </p:sp>
    </p:spTree>
    <p:extLst>
      <p:ext uri="{BB962C8B-B14F-4D97-AF65-F5344CB8AC3E}">
        <p14:creationId xmlns:p14="http://schemas.microsoft.com/office/powerpoint/2010/main" val="336678750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DCIM\100OLYMP\P101025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5919" y="2564904"/>
            <a:ext cx="3727451" cy="2795588"/>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E:\DCIM\100OLYMP\P101026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88024" y="404664"/>
            <a:ext cx="3709910" cy="2782433"/>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E:\DCIM\100OLYMP\P101025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27984" y="3789040"/>
            <a:ext cx="3727451" cy="279558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67544" y="404664"/>
            <a:ext cx="3672408" cy="1815882"/>
          </a:xfrm>
          <a:prstGeom prst="rect">
            <a:avLst/>
          </a:prstGeom>
          <a:noFill/>
        </p:spPr>
        <p:txBody>
          <a:bodyPr wrap="square" rtlCol="0">
            <a:spAutoFit/>
          </a:bodyPr>
          <a:lstStyle/>
          <a:p>
            <a:r>
              <a:rPr lang="en-GB" sz="2800" b="1" dirty="0" smtClean="0">
                <a:solidFill>
                  <a:srgbClr val="002060"/>
                </a:solidFill>
                <a:latin typeface="SassoonPrimaryType" pitchFamily="2" charset="0"/>
              </a:rPr>
              <a:t>We reported all our information to each other when we got back to school. </a:t>
            </a:r>
            <a:endParaRPr lang="en-GB" sz="2800" b="1" dirty="0">
              <a:solidFill>
                <a:srgbClr val="002060"/>
              </a:solidFill>
              <a:latin typeface="SassoonPrimaryType" pitchFamily="2" charset="0"/>
            </a:endParaRPr>
          </a:p>
        </p:txBody>
      </p:sp>
    </p:spTree>
    <p:extLst>
      <p:ext uri="{BB962C8B-B14F-4D97-AF65-F5344CB8AC3E}">
        <p14:creationId xmlns:p14="http://schemas.microsoft.com/office/powerpoint/2010/main" val="27509337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E:\DCIM\100OLYMP\P101025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513" y="28761"/>
            <a:ext cx="3936438" cy="2952328"/>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E:\DCIM\100OLYMP\P101025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5576" y="3833664"/>
            <a:ext cx="4032448" cy="302433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E:\DCIM\100OLYMP\P101025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99992" y="0"/>
            <a:ext cx="3933317" cy="2949988"/>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descr="E:\DCIM\100OLYMP\P1010363.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59581" y="3777085"/>
            <a:ext cx="4104456" cy="307834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2008" y="3002667"/>
            <a:ext cx="9144000" cy="830997"/>
          </a:xfrm>
          <a:prstGeom prst="rect">
            <a:avLst/>
          </a:prstGeom>
          <a:noFill/>
        </p:spPr>
        <p:txBody>
          <a:bodyPr wrap="square" rtlCol="0">
            <a:spAutoFit/>
          </a:bodyPr>
          <a:lstStyle/>
          <a:p>
            <a:r>
              <a:rPr lang="en-GB" sz="2400" b="1" dirty="0" smtClean="0">
                <a:solidFill>
                  <a:srgbClr val="002060"/>
                </a:solidFill>
                <a:latin typeface="SassoonPrimaryType" pitchFamily="2" charset="0"/>
              </a:rPr>
              <a:t>Criminal damage close to our school –</a:t>
            </a:r>
          </a:p>
          <a:p>
            <a:r>
              <a:rPr lang="en-GB" sz="2400" b="1" dirty="0">
                <a:solidFill>
                  <a:srgbClr val="002060"/>
                </a:solidFill>
                <a:latin typeface="SassoonPrimaryType" pitchFamily="2" charset="0"/>
              </a:rPr>
              <a:t>	</a:t>
            </a:r>
            <a:r>
              <a:rPr lang="en-GB" sz="2400" b="1" dirty="0" smtClean="0">
                <a:solidFill>
                  <a:srgbClr val="002060"/>
                </a:solidFill>
                <a:latin typeface="SassoonPrimaryType" pitchFamily="2" charset="0"/>
              </a:rPr>
              <a:t>				 broken windows and graffiti.</a:t>
            </a:r>
            <a:endParaRPr lang="en-GB" sz="2400" b="1" dirty="0">
              <a:solidFill>
                <a:srgbClr val="002060"/>
              </a:solidFill>
              <a:latin typeface="SassoonPrimaryType" pitchFamily="2" charset="0"/>
            </a:endParaRPr>
          </a:p>
        </p:txBody>
      </p:sp>
    </p:spTree>
    <p:extLst>
      <p:ext uri="{BB962C8B-B14F-4D97-AF65-F5344CB8AC3E}">
        <p14:creationId xmlns:p14="http://schemas.microsoft.com/office/powerpoint/2010/main" val="30859360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3528" y="332656"/>
            <a:ext cx="8352928" cy="923330"/>
          </a:xfrm>
          <a:prstGeom prst="rect">
            <a:avLst/>
          </a:prstGeom>
          <a:noFill/>
        </p:spPr>
        <p:txBody>
          <a:bodyPr wrap="square" rtlCol="0">
            <a:spAutoFit/>
          </a:bodyPr>
          <a:lstStyle/>
          <a:p>
            <a:r>
              <a:rPr lang="en-GB" sz="5400" b="1" u="sng" dirty="0" smtClean="0">
                <a:solidFill>
                  <a:srgbClr val="002060"/>
                </a:solidFill>
                <a:latin typeface="SassoonPrimaryType" pitchFamily="2" charset="0"/>
              </a:rPr>
              <a:t>RESTORATIVE JUSTICE</a:t>
            </a:r>
            <a:endParaRPr lang="en-GB" sz="5400" b="1" u="sng" dirty="0">
              <a:solidFill>
                <a:srgbClr val="002060"/>
              </a:solidFill>
              <a:latin typeface="SassoonPrimaryType" pitchFamily="2" charset="0"/>
            </a:endParaRPr>
          </a:p>
        </p:txBody>
      </p:sp>
      <p:sp>
        <p:nvSpPr>
          <p:cNvPr id="4" name="TextBox 3"/>
          <p:cNvSpPr txBox="1"/>
          <p:nvPr/>
        </p:nvSpPr>
        <p:spPr>
          <a:xfrm>
            <a:off x="107504" y="1700808"/>
            <a:ext cx="8928992" cy="5078313"/>
          </a:xfrm>
          <a:prstGeom prst="rect">
            <a:avLst/>
          </a:prstGeom>
          <a:noFill/>
        </p:spPr>
        <p:txBody>
          <a:bodyPr wrap="square" rtlCol="0">
            <a:spAutoFit/>
          </a:bodyPr>
          <a:lstStyle/>
          <a:p>
            <a:r>
              <a:rPr lang="en-GB" sz="3600" b="1" dirty="0" smtClean="0">
                <a:solidFill>
                  <a:srgbClr val="FF0000"/>
                </a:solidFill>
                <a:latin typeface="SassoonPrimaryType" pitchFamily="2" charset="0"/>
              </a:rPr>
              <a:t>The criminals apologise to the people whose property they have damaged.</a:t>
            </a:r>
          </a:p>
          <a:p>
            <a:endParaRPr lang="en-GB" sz="3600" b="1" dirty="0">
              <a:solidFill>
                <a:srgbClr val="FF0000"/>
              </a:solidFill>
              <a:latin typeface="SassoonPrimaryType" pitchFamily="2" charset="0"/>
            </a:endParaRPr>
          </a:p>
          <a:p>
            <a:r>
              <a:rPr lang="en-GB" sz="3600" b="1" dirty="0" smtClean="0">
                <a:solidFill>
                  <a:srgbClr val="FF0000"/>
                </a:solidFill>
                <a:latin typeface="SassoonPrimaryType" pitchFamily="2" charset="0"/>
              </a:rPr>
              <a:t>PCSO Tony makes them realise how they have hurt these people as well as damage their property.</a:t>
            </a:r>
          </a:p>
          <a:p>
            <a:endParaRPr lang="en-GB" sz="3600" b="1" dirty="0">
              <a:solidFill>
                <a:srgbClr val="FF0000"/>
              </a:solidFill>
              <a:latin typeface="SassoonPrimaryType" pitchFamily="2" charset="0"/>
            </a:endParaRPr>
          </a:p>
          <a:p>
            <a:r>
              <a:rPr lang="en-GB" sz="3600" b="1" dirty="0" smtClean="0">
                <a:solidFill>
                  <a:srgbClr val="FF0000"/>
                </a:solidFill>
                <a:latin typeface="SassoonPrimaryType" pitchFamily="2" charset="0"/>
              </a:rPr>
              <a:t>CRIMINAL DAMAGE costs more </a:t>
            </a:r>
          </a:p>
          <a:p>
            <a:r>
              <a:rPr lang="en-GB" sz="3600" b="1" dirty="0" smtClean="0">
                <a:solidFill>
                  <a:srgbClr val="FF0000"/>
                </a:solidFill>
                <a:latin typeface="SassoonPrimaryType" pitchFamily="2" charset="0"/>
              </a:rPr>
              <a:t>than money</a:t>
            </a:r>
            <a:r>
              <a:rPr lang="en-GB" sz="3600" dirty="0" smtClean="0">
                <a:solidFill>
                  <a:srgbClr val="FF0000"/>
                </a:solidFill>
                <a:latin typeface="SassoonPrimaryType" pitchFamily="2" charset="0"/>
              </a:rPr>
              <a:t>!</a:t>
            </a:r>
            <a:endParaRPr lang="en-GB" sz="3600" dirty="0">
              <a:solidFill>
                <a:srgbClr val="FF0000"/>
              </a:solidFill>
              <a:latin typeface="SassoonPrimaryType" pitchFamily="2" charset="0"/>
            </a:endParaRPr>
          </a:p>
        </p:txBody>
      </p:sp>
      <p:pic>
        <p:nvPicPr>
          <p:cNvPr id="7171" name="Picture 3"/>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7308304" y="4239964"/>
            <a:ext cx="2073830"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descr="http://www.slateman.co.uk/lcssc/_borders/logo-crest05.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81479" y="80200"/>
            <a:ext cx="983550" cy="1200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118324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2" name="TextBox 1"/>
          <p:cNvSpPr txBox="1"/>
          <p:nvPr/>
        </p:nvSpPr>
        <p:spPr>
          <a:xfrm>
            <a:off x="154158" y="980728"/>
            <a:ext cx="8882338" cy="769441"/>
          </a:xfrm>
          <a:prstGeom prst="rect">
            <a:avLst/>
          </a:prstGeom>
          <a:noFill/>
        </p:spPr>
        <p:txBody>
          <a:bodyPr wrap="square" rtlCol="0">
            <a:spAutoFit/>
          </a:bodyPr>
          <a:lstStyle/>
          <a:p>
            <a:r>
              <a:rPr lang="en-GB" sz="4400" b="1" u="sng" dirty="0" smtClean="0">
                <a:latin typeface="SassoonPrimaryType" pitchFamily="2" charset="0"/>
              </a:rPr>
              <a:t>‘We are the children of Leyland’</a:t>
            </a:r>
            <a:endParaRPr lang="en-GB" sz="4400" b="1" u="sng" dirty="0">
              <a:latin typeface="SassoonPrimaryType" pitchFamily="2" charset="0"/>
            </a:endParaRPr>
          </a:p>
        </p:txBody>
      </p:sp>
      <p:sp>
        <p:nvSpPr>
          <p:cNvPr id="3" name="TextBox 2"/>
          <p:cNvSpPr txBox="1"/>
          <p:nvPr/>
        </p:nvSpPr>
        <p:spPr>
          <a:xfrm>
            <a:off x="2051720" y="188640"/>
            <a:ext cx="4464496" cy="830997"/>
          </a:xfrm>
          <a:prstGeom prst="rect">
            <a:avLst/>
          </a:prstGeom>
          <a:noFill/>
        </p:spPr>
        <p:txBody>
          <a:bodyPr wrap="square" rtlCol="0">
            <a:spAutoFit/>
          </a:bodyPr>
          <a:lstStyle/>
          <a:p>
            <a:r>
              <a:rPr lang="en-GB" sz="4800" b="1" u="sng" dirty="0" smtClean="0">
                <a:latin typeface="SassoonPrimaryType" pitchFamily="2" charset="0"/>
              </a:rPr>
              <a:t>Our Song</a:t>
            </a:r>
            <a:endParaRPr lang="en-GB" sz="4800" b="1" u="sng" dirty="0">
              <a:latin typeface="SassoonPrimaryType" pitchFamily="2" charset="0"/>
            </a:endParaRPr>
          </a:p>
        </p:txBody>
      </p:sp>
      <p:sp>
        <p:nvSpPr>
          <p:cNvPr id="4" name="TextBox 3"/>
          <p:cNvSpPr txBox="1"/>
          <p:nvPr/>
        </p:nvSpPr>
        <p:spPr>
          <a:xfrm>
            <a:off x="132702" y="2060848"/>
            <a:ext cx="9145016" cy="3970318"/>
          </a:xfrm>
          <a:prstGeom prst="rect">
            <a:avLst/>
          </a:prstGeom>
          <a:noFill/>
        </p:spPr>
        <p:txBody>
          <a:bodyPr wrap="square" rtlCol="0">
            <a:spAutoFit/>
          </a:bodyPr>
          <a:lstStyle/>
          <a:p>
            <a:r>
              <a:rPr lang="en-GB" sz="3600" b="1" dirty="0" smtClean="0">
                <a:solidFill>
                  <a:srgbClr val="FF0000"/>
                </a:solidFill>
                <a:latin typeface="SassoonPrimaryType" pitchFamily="2" charset="0"/>
              </a:rPr>
              <a:t>We are the children of Leyland</a:t>
            </a:r>
          </a:p>
          <a:p>
            <a:r>
              <a:rPr lang="en-GB" sz="3600" b="1" dirty="0" smtClean="0">
                <a:solidFill>
                  <a:srgbClr val="FF0000"/>
                </a:solidFill>
                <a:latin typeface="SassoonPrimaryType" pitchFamily="2" charset="0"/>
              </a:rPr>
              <a:t>And it’s for our town that we’re fighting</a:t>
            </a:r>
            <a:r>
              <a:rPr lang="en-GB" sz="3600" b="1" dirty="0" smtClean="0">
                <a:solidFill>
                  <a:srgbClr val="FF0000"/>
                </a:solidFill>
                <a:latin typeface="SassoonPrimaryType" pitchFamily="2" charset="0"/>
              </a:rPr>
              <a:t>.</a:t>
            </a:r>
            <a:endParaRPr lang="en-GB" sz="3600" b="1" dirty="0" smtClean="0">
              <a:solidFill>
                <a:srgbClr val="FF0000"/>
              </a:solidFill>
              <a:latin typeface="SassoonPrimaryType" pitchFamily="2" charset="0"/>
            </a:endParaRPr>
          </a:p>
          <a:p>
            <a:r>
              <a:rPr lang="en-GB" sz="3600" b="1" dirty="0" smtClean="0">
                <a:solidFill>
                  <a:srgbClr val="FF0000"/>
                </a:solidFill>
                <a:latin typeface="SassoonPrimaryType" pitchFamily="2" charset="0"/>
              </a:rPr>
              <a:t>Some people, they let us down,</a:t>
            </a:r>
          </a:p>
          <a:p>
            <a:r>
              <a:rPr lang="en-GB" sz="3600" b="1" dirty="0" smtClean="0">
                <a:solidFill>
                  <a:srgbClr val="FF0000"/>
                </a:solidFill>
                <a:latin typeface="SassoonPrimaryType" pitchFamily="2" charset="0"/>
              </a:rPr>
              <a:t>They cause damage to our town</a:t>
            </a:r>
            <a:r>
              <a:rPr lang="en-GB" sz="3600" b="1" dirty="0" smtClean="0">
                <a:solidFill>
                  <a:srgbClr val="FF0000"/>
                </a:solidFill>
                <a:latin typeface="SassoonPrimaryType" pitchFamily="2" charset="0"/>
              </a:rPr>
              <a:t>.</a:t>
            </a:r>
          </a:p>
          <a:p>
            <a:endParaRPr lang="en-GB" sz="3600" b="1" dirty="0" smtClean="0">
              <a:solidFill>
                <a:srgbClr val="FF0000"/>
              </a:solidFill>
              <a:latin typeface="SassoonPrimaryType" pitchFamily="2" charset="0"/>
            </a:endParaRPr>
          </a:p>
          <a:p>
            <a:r>
              <a:rPr lang="en-GB" sz="3600" dirty="0" smtClean="0">
                <a:latin typeface="SassoonPrimaryType" pitchFamily="2" charset="0"/>
              </a:rPr>
              <a:t>Tyres slashed, windows smashed,</a:t>
            </a:r>
          </a:p>
          <a:p>
            <a:r>
              <a:rPr lang="en-GB" sz="3600" dirty="0" smtClean="0">
                <a:latin typeface="SassoonPrimaryType" pitchFamily="2" charset="0"/>
              </a:rPr>
              <a:t>It’s really not the way to go.</a:t>
            </a:r>
            <a:endParaRPr lang="en-GB" sz="3600" b="1" dirty="0">
              <a:solidFill>
                <a:srgbClr val="FF0000"/>
              </a:solidFill>
              <a:latin typeface="SassoonPrimaryType" pitchFamily="2" charset="0"/>
            </a:endParaRPr>
          </a:p>
        </p:txBody>
      </p:sp>
      <p:pic>
        <p:nvPicPr>
          <p:cNvPr id="5" name="Picture 4" descr="http://www.slateman.co.uk/lcssc/_borders/logo-crest05.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56376" y="5229200"/>
            <a:ext cx="983550" cy="1200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965282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107504" y="0"/>
            <a:ext cx="9144000" cy="7294305"/>
          </a:xfrm>
          <a:prstGeom prst="rect">
            <a:avLst/>
          </a:prstGeom>
        </p:spPr>
        <p:txBody>
          <a:bodyPr wrap="square">
            <a:spAutoFit/>
          </a:bodyPr>
          <a:lstStyle/>
          <a:p>
            <a:r>
              <a:rPr lang="en-GB" sz="3600" b="1" dirty="0">
                <a:solidFill>
                  <a:srgbClr val="FF0000"/>
                </a:solidFill>
                <a:latin typeface="SassoonPrimaryType" pitchFamily="2" charset="0"/>
              </a:rPr>
              <a:t>We are the children of Leyland</a:t>
            </a:r>
          </a:p>
          <a:p>
            <a:r>
              <a:rPr lang="en-GB" sz="3600" b="1" dirty="0">
                <a:solidFill>
                  <a:srgbClr val="FF0000"/>
                </a:solidFill>
                <a:latin typeface="SassoonPrimaryType" pitchFamily="2" charset="0"/>
              </a:rPr>
              <a:t>And it’s for our town that we’re fighting.</a:t>
            </a:r>
          </a:p>
          <a:p>
            <a:r>
              <a:rPr lang="en-GB" sz="3600" dirty="0" smtClean="0">
                <a:latin typeface="SassoonPrimaryType" pitchFamily="2" charset="0"/>
              </a:rPr>
              <a:t>Smashing things or firing bins,</a:t>
            </a:r>
          </a:p>
          <a:p>
            <a:r>
              <a:rPr lang="en-GB" sz="3600" dirty="0" smtClean="0">
                <a:latin typeface="SassoonPrimaryType" pitchFamily="2" charset="0"/>
              </a:rPr>
              <a:t>It’s </a:t>
            </a:r>
            <a:r>
              <a:rPr lang="en-GB" sz="3600" dirty="0">
                <a:latin typeface="SassoonPrimaryType" pitchFamily="2" charset="0"/>
              </a:rPr>
              <a:t>really not the way to go</a:t>
            </a:r>
            <a:r>
              <a:rPr lang="en-GB" sz="3600" dirty="0" smtClean="0">
                <a:latin typeface="SassoonPrimaryType" pitchFamily="2" charset="0"/>
              </a:rPr>
              <a:t>.</a:t>
            </a:r>
          </a:p>
          <a:p>
            <a:r>
              <a:rPr lang="en-GB" sz="3600" b="1" dirty="0">
                <a:solidFill>
                  <a:srgbClr val="FF0000"/>
                </a:solidFill>
                <a:latin typeface="SassoonPrimaryType" pitchFamily="2" charset="0"/>
              </a:rPr>
              <a:t>We are the children of Leyland</a:t>
            </a:r>
          </a:p>
          <a:p>
            <a:r>
              <a:rPr lang="en-GB" sz="3600" b="1" dirty="0">
                <a:solidFill>
                  <a:srgbClr val="FF0000"/>
                </a:solidFill>
                <a:latin typeface="SassoonPrimaryType" pitchFamily="2" charset="0"/>
              </a:rPr>
              <a:t>And it’s for our town that we’re fighting.</a:t>
            </a:r>
          </a:p>
          <a:p>
            <a:r>
              <a:rPr lang="en-GB" sz="3600" dirty="0" smtClean="0">
                <a:latin typeface="SassoonPrimaryType" pitchFamily="2" charset="0"/>
              </a:rPr>
              <a:t>Scratch a car, knock fences down,</a:t>
            </a:r>
            <a:endParaRPr lang="en-GB" sz="3600" dirty="0">
              <a:latin typeface="SassoonPrimaryType" pitchFamily="2" charset="0"/>
            </a:endParaRPr>
          </a:p>
          <a:p>
            <a:r>
              <a:rPr lang="en-GB" sz="3600" dirty="0">
                <a:latin typeface="SassoonPrimaryType" pitchFamily="2" charset="0"/>
              </a:rPr>
              <a:t>It’s really not the way to go.</a:t>
            </a:r>
          </a:p>
          <a:p>
            <a:r>
              <a:rPr lang="en-GB" sz="3600" b="1" dirty="0">
                <a:solidFill>
                  <a:srgbClr val="FF0000"/>
                </a:solidFill>
                <a:latin typeface="SassoonPrimaryType" pitchFamily="2" charset="0"/>
              </a:rPr>
              <a:t>We are the children of Leyland</a:t>
            </a:r>
          </a:p>
          <a:p>
            <a:r>
              <a:rPr lang="en-GB" sz="3600" b="1" dirty="0">
                <a:solidFill>
                  <a:srgbClr val="FF0000"/>
                </a:solidFill>
                <a:latin typeface="SassoonPrimaryType" pitchFamily="2" charset="0"/>
              </a:rPr>
              <a:t>And it’s for our town that we’re fighting.</a:t>
            </a:r>
          </a:p>
          <a:p>
            <a:r>
              <a:rPr lang="en-GB" sz="3600" dirty="0" smtClean="0">
                <a:latin typeface="SassoonPrimaryType" pitchFamily="2" charset="0"/>
              </a:rPr>
              <a:t>Mindless acts cause fear and dread,</a:t>
            </a:r>
            <a:endParaRPr lang="en-GB" sz="3600" dirty="0">
              <a:latin typeface="SassoonPrimaryType" pitchFamily="2" charset="0"/>
            </a:endParaRPr>
          </a:p>
          <a:p>
            <a:r>
              <a:rPr lang="en-GB" sz="3600" dirty="0">
                <a:latin typeface="SassoonPrimaryType" pitchFamily="2" charset="0"/>
              </a:rPr>
              <a:t>It’s really not the way to </a:t>
            </a:r>
            <a:r>
              <a:rPr lang="en-GB" sz="3600" dirty="0" smtClean="0">
                <a:latin typeface="SassoonPrimaryType" pitchFamily="2" charset="0"/>
              </a:rPr>
              <a:t>go.</a:t>
            </a:r>
            <a:endParaRPr lang="en-GB" sz="3600" b="1" dirty="0">
              <a:solidFill>
                <a:srgbClr val="FF0000"/>
              </a:solidFill>
              <a:latin typeface="SassoonPrimaryType" pitchFamily="2" charset="0"/>
            </a:endParaRPr>
          </a:p>
          <a:p>
            <a:endParaRPr lang="en-GB" sz="3600" dirty="0">
              <a:latin typeface="SassoonPrimaryType" pitchFamily="2" charset="0"/>
            </a:endParaRPr>
          </a:p>
        </p:txBody>
      </p:sp>
      <p:pic>
        <p:nvPicPr>
          <p:cNvPr id="3" name="Picture 2" descr="http://www.slateman.co.uk/lcssc/_borders/logo-crest05.jpg">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12883" y="5657580"/>
            <a:ext cx="983550" cy="1200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54168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Rectangle 2"/>
          <p:cNvSpPr/>
          <p:nvPr/>
        </p:nvSpPr>
        <p:spPr>
          <a:xfrm>
            <a:off x="179512" y="184695"/>
            <a:ext cx="9144000" cy="6740307"/>
          </a:xfrm>
          <a:prstGeom prst="rect">
            <a:avLst/>
          </a:prstGeom>
        </p:spPr>
        <p:txBody>
          <a:bodyPr wrap="square">
            <a:spAutoFit/>
          </a:bodyPr>
          <a:lstStyle/>
          <a:p>
            <a:r>
              <a:rPr lang="en-GB" sz="3600" b="1" dirty="0">
                <a:solidFill>
                  <a:srgbClr val="FF0000"/>
                </a:solidFill>
                <a:latin typeface="SassoonPrimaryType" pitchFamily="2" charset="0"/>
              </a:rPr>
              <a:t>We are the children of Leyland</a:t>
            </a:r>
          </a:p>
          <a:p>
            <a:r>
              <a:rPr lang="en-GB" sz="3600" b="1" dirty="0">
                <a:solidFill>
                  <a:srgbClr val="FF0000"/>
                </a:solidFill>
                <a:latin typeface="SassoonPrimaryType" pitchFamily="2" charset="0"/>
              </a:rPr>
              <a:t>And it’s for our town that we’re fighting.</a:t>
            </a:r>
          </a:p>
          <a:p>
            <a:pPr lvl="0"/>
            <a:r>
              <a:rPr lang="en-GB" sz="3600" dirty="0" smtClean="0">
                <a:solidFill>
                  <a:prstClr val="black"/>
                </a:solidFill>
                <a:latin typeface="SassoonPrimaryType" pitchFamily="2" charset="0"/>
              </a:rPr>
              <a:t>Instead let’s build community</a:t>
            </a:r>
            <a:endParaRPr lang="en-GB" sz="3600" dirty="0">
              <a:solidFill>
                <a:prstClr val="black"/>
              </a:solidFill>
              <a:latin typeface="SassoonPrimaryType" pitchFamily="2" charset="0"/>
            </a:endParaRPr>
          </a:p>
          <a:p>
            <a:pPr lvl="0"/>
            <a:r>
              <a:rPr lang="en-GB" sz="3600" dirty="0" smtClean="0">
                <a:solidFill>
                  <a:prstClr val="black"/>
                </a:solidFill>
                <a:latin typeface="SassoonPrimaryType" pitchFamily="2" charset="0"/>
              </a:rPr>
              <a:t>That </a:t>
            </a:r>
            <a:r>
              <a:rPr lang="en-GB" sz="3600" dirty="0">
                <a:solidFill>
                  <a:prstClr val="black"/>
                </a:solidFill>
                <a:latin typeface="SassoonPrimaryType" pitchFamily="2" charset="0"/>
              </a:rPr>
              <a:t>really </a:t>
            </a:r>
            <a:r>
              <a:rPr lang="en-GB" sz="3600" dirty="0" smtClean="0">
                <a:solidFill>
                  <a:prstClr val="black"/>
                </a:solidFill>
                <a:latin typeface="SassoonPrimaryType" pitchFamily="2" charset="0"/>
              </a:rPr>
              <a:t>is </a:t>
            </a:r>
            <a:r>
              <a:rPr lang="en-GB" sz="3600" dirty="0">
                <a:solidFill>
                  <a:prstClr val="black"/>
                </a:solidFill>
                <a:latin typeface="SassoonPrimaryType" pitchFamily="2" charset="0"/>
              </a:rPr>
              <a:t>the way to go</a:t>
            </a:r>
            <a:r>
              <a:rPr lang="en-GB" sz="3600" dirty="0" smtClean="0">
                <a:solidFill>
                  <a:prstClr val="black"/>
                </a:solidFill>
                <a:latin typeface="SassoonPrimaryType" pitchFamily="2" charset="0"/>
              </a:rPr>
              <a:t>.</a:t>
            </a:r>
          </a:p>
          <a:p>
            <a:r>
              <a:rPr lang="en-GB" sz="3600" b="1" dirty="0">
                <a:solidFill>
                  <a:srgbClr val="FF0000"/>
                </a:solidFill>
                <a:latin typeface="SassoonPrimaryType" pitchFamily="2" charset="0"/>
              </a:rPr>
              <a:t>We are the children of Leyland</a:t>
            </a:r>
          </a:p>
          <a:p>
            <a:r>
              <a:rPr lang="en-GB" sz="3600" b="1" dirty="0">
                <a:solidFill>
                  <a:srgbClr val="FF0000"/>
                </a:solidFill>
                <a:latin typeface="SassoonPrimaryType" pitchFamily="2" charset="0"/>
              </a:rPr>
              <a:t>And it’s for our town that we’re fighting.</a:t>
            </a:r>
          </a:p>
          <a:p>
            <a:endParaRPr lang="en-GB" sz="3600" b="1" dirty="0" smtClean="0">
              <a:solidFill>
                <a:srgbClr val="FF0000"/>
              </a:solidFill>
              <a:latin typeface="SassoonPrimaryType" pitchFamily="2" charset="0"/>
            </a:endParaRPr>
          </a:p>
          <a:p>
            <a:r>
              <a:rPr lang="en-GB" sz="3600" b="1" dirty="0" smtClean="0">
                <a:solidFill>
                  <a:srgbClr val="7030A0"/>
                </a:solidFill>
                <a:latin typeface="SassoonPrimaryType" pitchFamily="2" charset="0"/>
              </a:rPr>
              <a:t>We </a:t>
            </a:r>
            <a:r>
              <a:rPr lang="en-GB" sz="3600" b="1" dirty="0">
                <a:solidFill>
                  <a:srgbClr val="7030A0"/>
                </a:solidFill>
                <a:latin typeface="SassoonPrimaryType" pitchFamily="2" charset="0"/>
              </a:rPr>
              <a:t>are the children of Leyland</a:t>
            </a:r>
          </a:p>
          <a:p>
            <a:r>
              <a:rPr lang="en-GB" sz="3600" b="1" dirty="0">
                <a:solidFill>
                  <a:srgbClr val="7030A0"/>
                </a:solidFill>
                <a:latin typeface="SassoonPrimaryType" pitchFamily="2" charset="0"/>
              </a:rPr>
              <a:t>And </a:t>
            </a:r>
            <a:r>
              <a:rPr lang="en-GB" sz="3600" b="1" dirty="0" smtClean="0">
                <a:solidFill>
                  <a:srgbClr val="7030A0"/>
                </a:solidFill>
                <a:latin typeface="SassoonPrimaryType" pitchFamily="2" charset="0"/>
              </a:rPr>
              <a:t>we are proud to call it </a:t>
            </a:r>
            <a:r>
              <a:rPr lang="en-GB" sz="3600" b="1" dirty="0" smtClean="0">
                <a:solidFill>
                  <a:srgbClr val="7030A0"/>
                </a:solidFill>
                <a:latin typeface="SassoonPrimaryType" pitchFamily="2" charset="0"/>
              </a:rPr>
              <a:t>home!</a:t>
            </a:r>
            <a:endParaRPr lang="en-GB" sz="3600" b="1" dirty="0" smtClean="0">
              <a:solidFill>
                <a:srgbClr val="7030A0"/>
              </a:solidFill>
              <a:latin typeface="SassoonPrimaryType" pitchFamily="2" charset="0"/>
            </a:endParaRPr>
          </a:p>
          <a:p>
            <a:endParaRPr lang="en-GB" sz="3600" b="1" dirty="0">
              <a:solidFill>
                <a:srgbClr val="FF0000"/>
              </a:solidFill>
              <a:latin typeface="SassoonPrimaryType" pitchFamily="2" charset="0"/>
            </a:endParaRPr>
          </a:p>
          <a:p>
            <a:r>
              <a:rPr lang="en-GB" sz="3600" b="1" dirty="0" smtClean="0">
                <a:solidFill>
                  <a:srgbClr val="FF0000"/>
                </a:solidFill>
                <a:latin typeface="SassoonPrimaryType" pitchFamily="2" charset="0"/>
              </a:rPr>
              <a:t>Words and music by </a:t>
            </a:r>
          </a:p>
          <a:p>
            <a:r>
              <a:rPr lang="en-GB" sz="3600" b="1" dirty="0" smtClean="0">
                <a:solidFill>
                  <a:srgbClr val="FF0000"/>
                </a:solidFill>
                <a:latin typeface="SassoonPrimaryType" pitchFamily="2" charset="0"/>
              </a:rPr>
              <a:t>Class 5 and Mrs Todd</a:t>
            </a:r>
            <a:endParaRPr lang="en-GB" sz="3600" b="1" dirty="0">
              <a:solidFill>
                <a:srgbClr val="FF0000"/>
              </a:solidFill>
              <a:latin typeface="SassoonPrimaryType" pitchFamily="2" charset="0"/>
            </a:endParaRPr>
          </a:p>
        </p:txBody>
      </p:sp>
      <p:pic>
        <p:nvPicPr>
          <p:cNvPr id="4" name="Picture 3" descr="http://www.slateman.co.uk/lcssc/_borders/logo-crest05.jpg">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75038" y="5373216"/>
            <a:ext cx="983550" cy="1200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68143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11188" y="333375"/>
            <a:ext cx="7772400" cy="1470025"/>
          </a:xfrm>
        </p:spPr>
        <p:txBody>
          <a:bodyPr/>
          <a:lstStyle/>
          <a:p>
            <a:r>
              <a:rPr lang="en-GB" dirty="0">
                <a:latin typeface="SassoonPrimaryType" pitchFamily="2" charset="0"/>
              </a:rPr>
              <a:t>A Prayer for Our School</a:t>
            </a:r>
          </a:p>
        </p:txBody>
      </p:sp>
      <p:sp>
        <p:nvSpPr>
          <p:cNvPr id="2051" name="Rectangle 3"/>
          <p:cNvSpPr>
            <a:spLocks noGrp="1" noChangeArrowheads="1"/>
          </p:cNvSpPr>
          <p:nvPr>
            <p:ph type="subTitle" idx="1"/>
          </p:nvPr>
        </p:nvSpPr>
        <p:spPr>
          <a:xfrm>
            <a:off x="323850" y="1628775"/>
            <a:ext cx="8569325" cy="4968875"/>
          </a:xfrm>
        </p:spPr>
        <p:txBody>
          <a:bodyPr/>
          <a:lstStyle/>
          <a:p>
            <a:r>
              <a:rPr lang="en-GB" dirty="0">
                <a:solidFill>
                  <a:srgbClr val="C00000"/>
                </a:solidFill>
                <a:latin typeface="SassoonPrimaryType" pitchFamily="2" charset="0"/>
              </a:rPr>
              <a:t>This is our school, let peace dwell here.</a:t>
            </a:r>
          </a:p>
          <a:p>
            <a:r>
              <a:rPr lang="en-GB" dirty="0">
                <a:solidFill>
                  <a:srgbClr val="C00000"/>
                </a:solidFill>
                <a:latin typeface="SassoonPrimaryType" pitchFamily="2" charset="0"/>
              </a:rPr>
              <a:t>Let the rooms be full of contentment, let love abide here.</a:t>
            </a:r>
          </a:p>
          <a:p>
            <a:r>
              <a:rPr lang="en-GB" dirty="0">
                <a:solidFill>
                  <a:srgbClr val="C00000"/>
                </a:solidFill>
                <a:latin typeface="SassoonPrimaryType" pitchFamily="2" charset="0"/>
              </a:rPr>
              <a:t>Love of one another, love of mankind, love of life itself and love of God.</a:t>
            </a:r>
          </a:p>
          <a:p>
            <a:r>
              <a:rPr lang="en-GB" dirty="0">
                <a:solidFill>
                  <a:srgbClr val="C00000"/>
                </a:solidFill>
                <a:latin typeface="SassoonPrimaryType" pitchFamily="2" charset="0"/>
              </a:rPr>
              <a:t>Let us remember that, as many hands build a house, so many hearts make a school.</a:t>
            </a:r>
          </a:p>
          <a:p>
            <a:r>
              <a:rPr lang="en-GB" dirty="0">
                <a:solidFill>
                  <a:srgbClr val="C00000"/>
                </a:solidFill>
                <a:latin typeface="SassoonPrimaryType" pitchFamily="2" charset="0"/>
              </a:rPr>
              <a:t>Amen.</a:t>
            </a:r>
          </a:p>
        </p:txBody>
      </p:sp>
      <p:pic>
        <p:nvPicPr>
          <p:cNvPr id="2053" name="Picture 5" descr="5903668_ori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288" y="0"/>
            <a:ext cx="1763712" cy="116998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5903668_ori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763713" cy="116998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ANd9GcQl5AWCOkvZmGpaaPLJio3-UhktP_erxk7pem5-73GWz1-_9X9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994400"/>
            <a:ext cx="1187450" cy="863600"/>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descr="ANd9GcQl5AWCOkvZmGpaaPLJio3-UhktP_erxk7pem5-73GWz1-_9X9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513" y="5994400"/>
            <a:ext cx="1187450" cy="8636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ANd9GcQl5AWCOkvZmGpaaPLJio3-UhktP_erxk7pem5-73GWz1-_9X9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8038" y="5994400"/>
            <a:ext cx="1187450" cy="863600"/>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1" descr="ANd9GcQl5AWCOkvZmGpaaPLJio3-UhktP_erxk7pem5-73GWz1-_9X9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0563" y="5994400"/>
            <a:ext cx="1187450" cy="86360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ANd9GcQl5AWCOkvZmGpaaPLJio3-UhktP_erxk7pem5-73GWz1-_9X9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1500" y="5994400"/>
            <a:ext cx="1187450" cy="863600"/>
          </a:xfrm>
          <a:prstGeom prst="rect">
            <a:avLst/>
          </a:prstGeom>
          <a:noFill/>
          <a:extLst>
            <a:ext uri="{909E8E84-426E-40DD-AFC4-6F175D3DCCD1}">
              <a14:hiddenFill xmlns:a14="http://schemas.microsoft.com/office/drawing/2010/main">
                <a:solidFill>
                  <a:srgbClr val="FFFFFF"/>
                </a:solidFill>
              </a14:hiddenFill>
            </a:ext>
          </a:extLst>
        </p:spPr>
      </p:pic>
      <p:pic>
        <p:nvPicPr>
          <p:cNvPr id="2061" name="Picture 13" descr="ANd9GcQl5AWCOkvZmGpaaPLJio3-UhktP_erxk7pem5-73GWz1-_9X9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025" y="5994400"/>
            <a:ext cx="1187450" cy="86360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ANd9GcQl5AWCOkvZmGpaaPLJio3-UhktP_erxk7pem5-73GWz1-_9X9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6550" y="5994400"/>
            <a:ext cx="1187450" cy="863600"/>
          </a:xfrm>
          <a:prstGeom prst="rect">
            <a:avLst/>
          </a:prstGeom>
          <a:noFill/>
          <a:extLst>
            <a:ext uri="{909E8E84-426E-40DD-AFC4-6F175D3DCCD1}">
              <a14:hiddenFill xmlns:a14="http://schemas.microsoft.com/office/drawing/2010/main">
                <a:solidFill>
                  <a:srgbClr val="FFFFFF"/>
                </a:solidFill>
              </a14:hiddenFill>
            </a:ext>
          </a:extLst>
        </p:spPr>
      </p:pic>
      <p:pic>
        <p:nvPicPr>
          <p:cNvPr id="2063" name="Picture 15" descr="ANd9GcQl5AWCOkvZmGpaaPLJio3-UhktP_erxk7pem5-73GWz1-_9X9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2988" y="5994400"/>
            <a:ext cx="1187450" cy="86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160108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TextBox 2"/>
          <p:cNvSpPr txBox="1"/>
          <p:nvPr/>
        </p:nvSpPr>
        <p:spPr>
          <a:xfrm>
            <a:off x="107504" y="260648"/>
            <a:ext cx="9036495" cy="6309420"/>
          </a:xfrm>
          <a:prstGeom prst="rect">
            <a:avLst/>
          </a:prstGeom>
          <a:noFill/>
        </p:spPr>
        <p:txBody>
          <a:bodyPr wrap="square" rtlCol="0">
            <a:spAutoFit/>
          </a:bodyPr>
          <a:lstStyle/>
          <a:p>
            <a:r>
              <a:rPr lang="en-GB" sz="6000" dirty="0" smtClean="0">
                <a:latin typeface="SassoonPrimaryType" pitchFamily="2" charset="0"/>
              </a:rPr>
              <a:t>Please join us as we sing, </a:t>
            </a:r>
          </a:p>
          <a:p>
            <a:r>
              <a:rPr lang="en-GB" sz="6000" b="1" dirty="0" smtClean="0">
                <a:latin typeface="SassoonPrimaryType" pitchFamily="2" charset="0"/>
              </a:rPr>
              <a:t>‘One more step’</a:t>
            </a:r>
          </a:p>
          <a:p>
            <a:endParaRPr lang="en-GB" sz="3200" dirty="0" smtClean="0">
              <a:latin typeface="SassoonPrimaryType" pitchFamily="2" charset="0"/>
            </a:endParaRPr>
          </a:p>
          <a:p>
            <a:r>
              <a:rPr lang="en-GB" sz="3200" dirty="0" smtClean="0">
                <a:latin typeface="SassoonPrimaryType" pitchFamily="2" charset="0"/>
              </a:rPr>
              <a:t>One </a:t>
            </a:r>
            <a:r>
              <a:rPr lang="en-GB" sz="3200" dirty="0">
                <a:latin typeface="SassoonPrimaryType" pitchFamily="2" charset="0"/>
              </a:rPr>
              <a:t>more step along the world I go,</a:t>
            </a:r>
            <a:br>
              <a:rPr lang="en-GB" sz="3200" dirty="0">
                <a:latin typeface="SassoonPrimaryType" pitchFamily="2" charset="0"/>
              </a:rPr>
            </a:br>
            <a:r>
              <a:rPr lang="en-GB" sz="3200" dirty="0">
                <a:latin typeface="SassoonPrimaryType" pitchFamily="2" charset="0"/>
              </a:rPr>
              <a:t>One more step along the world I go;</a:t>
            </a:r>
            <a:br>
              <a:rPr lang="en-GB" sz="3200" dirty="0">
                <a:latin typeface="SassoonPrimaryType" pitchFamily="2" charset="0"/>
              </a:rPr>
            </a:br>
            <a:r>
              <a:rPr lang="en-GB" sz="3200" dirty="0">
                <a:latin typeface="SassoonPrimaryType" pitchFamily="2" charset="0"/>
              </a:rPr>
              <a:t>From the old things to the new,</a:t>
            </a:r>
            <a:br>
              <a:rPr lang="en-GB" sz="3200" dirty="0">
                <a:latin typeface="SassoonPrimaryType" pitchFamily="2" charset="0"/>
              </a:rPr>
            </a:br>
            <a:r>
              <a:rPr lang="en-GB" sz="3200" dirty="0">
                <a:latin typeface="SassoonPrimaryType" pitchFamily="2" charset="0"/>
              </a:rPr>
              <a:t>Keep me travelling along with you:</a:t>
            </a:r>
            <a:br>
              <a:rPr lang="en-GB" sz="3200" dirty="0">
                <a:latin typeface="SassoonPrimaryType" pitchFamily="2" charset="0"/>
              </a:rPr>
            </a:br>
            <a:r>
              <a:rPr lang="en-GB" sz="3200" i="1" dirty="0">
                <a:solidFill>
                  <a:srgbClr val="7030A0"/>
                </a:solidFill>
                <a:latin typeface="SassoonPrimaryType" pitchFamily="2" charset="0"/>
              </a:rPr>
              <a:t>And it's from the old I travel to the new;</a:t>
            </a:r>
            <a:r>
              <a:rPr lang="en-GB" sz="3200" dirty="0">
                <a:solidFill>
                  <a:srgbClr val="7030A0"/>
                </a:solidFill>
                <a:latin typeface="SassoonPrimaryType" pitchFamily="2" charset="0"/>
              </a:rPr>
              <a:t/>
            </a:r>
            <a:br>
              <a:rPr lang="en-GB" sz="3200" dirty="0">
                <a:solidFill>
                  <a:srgbClr val="7030A0"/>
                </a:solidFill>
                <a:latin typeface="SassoonPrimaryType" pitchFamily="2" charset="0"/>
              </a:rPr>
            </a:br>
            <a:r>
              <a:rPr lang="en-GB" sz="3200" i="1" dirty="0">
                <a:solidFill>
                  <a:srgbClr val="7030A0"/>
                </a:solidFill>
                <a:latin typeface="SassoonPrimaryType" pitchFamily="2" charset="0"/>
              </a:rPr>
              <a:t>Keep me travelling along with you.</a:t>
            </a:r>
          </a:p>
          <a:p>
            <a:r>
              <a:rPr lang="en-GB" sz="6000" b="1" dirty="0" smtClean="0">
                <a:latin typeface="SassoonPrimaryType" pitchFamily="2" charset="0"/>
              </a:rPr>
              <a:t>          </a:t>
            </a:r>
          </a:p>
        </p:txBody>
      </p:sp>
    </p:spTree>
    <p:extLst>
      <p:ext uri="{BB962C8B-B14F-4D97-AF65-F5344CB8AC3E}">
        <p14:creationId xmlns:p14="http://schemas.microsoft.com/office/powerpoint/2010/main" val="110536002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175816" y="44748"/>
            <a:ext cx="9144000" cy="6832640"/>
          </a:xfrm>
          <a:prstGeom prst="rect">
            <a:avLst/>
          </a:prstGeom>
        </p:spPr>
        <p:txBody>
          <a:bodyPr wrap="square">
            <a:spAutoFit/>
          </a:bodyPr>
          <a:lstStyle/>
          <a:p>
            <a:r>
              <a:rPr lang="en-GB" sz="3600" dirty="0" smtClean="0">
                <a:latin typeface="SassoonPrimaryType" pitchFamily="2" charset="0"/>
              </a:rPr>
              <a:t>Round </a:t>
            </a:r>
            <a:r>
              <a:rPr lang="en-GB" sz="3600" dirty="0">
                <a:latin typeface="SassoonPrimaryType" pitchFamily="2" charset="0"/>
              </a:rPr>
              <a:t>the corners of the world I turn,</a:t>
            </a:r>
            <a:br>
              <a:rPr lang="en-GB" sz="3600" dirty="0">
                <a:latin typeface="SassoonPrimaryType" pitchFamily="2" charset="0"/>
              </a:rPr>
            </a:br>
            <a:r>
              <a:rPr lang="en-GB" sz="3200" dirty="0">
                <a:latin typeface="SassoonPrimaryType" pitchFamily="2" charset="0"/>
              </a:rPr>
              <a:t>More and more about the world I learn;</a:t>
            </a:r>
            <a:br>
              <a:rPr lang="en-GB" sz="3200" dirty="0">
                <a:latin typeface="SassoonPrimaryType" pitchFamily="2" charset="0"/>
              </a:rPr>
            </a:br>
            <a:r>
              <a:rPr lang="en-GB" sz="3200" dirty="0">
                <a:latin typeface="SassoonPrimaryType" pitchFamily="2" charset="0"/>
              </a:rPr>
              <a:t>All the new things that I see</a:t>
            </a:r>
            <a:br>
              <a:rPr lang="en-GB" sz="3200" dirty="0">
                <a:latin typeface="SassoonPrimaryType" pitchFamily="2" charset="0"/>
              </a:rPr>
            </a:br>
            <a:r>
              <a:rPr lang="en-GB" sz="3200" dirty="0">
                <a:latin typeface="SassoonPrimaryType" pitchFamily="2" charset="0"/>
              </a:rPr>
              <a:t>You'll be looking at along with me.</a:t>
            </a:r>
            <a:br>
              <a:rPr lang="en-GB" sz="3200" dirty="0">
                <a:latin typeface="SassoonPrimaryType" pitchFamily="2" charset="0"/>
              </a:rPr>
            </a:br>
            <a:r>
              <a:rPr lang="en-GB" sz="3200" i="1" dirty="0">
                <a:solidFill>
                  <a:srgbClr val="7030A0"/>
                </a:solidFill>
                <a:latin typeface="SassoonPrimaryType" pitchFamily="2" charset="0"/>
              </a:rPr>
              <a:t>And it's from the old I travel to the new;</a:t>
            </a:r>
            <a:r>
              <a:rPr lang="en-GB" sz="3200" dirty="0">
                <a:solidFill>
                  <a:srgbClr val="7030A0"/>
                </a:solidFill>
                <a:latin typeface="SassoonPrimaryType" pitchFamily="2" charset="0"/>
              </a:rPr>
              <a:t/>
            </a:r>
            <a:br>
              <a:rPr lang="en-GB" sz="3200" dirty="0">
                <a:solidFill>
                  <a:srgbClr val="7030A0"/>
                </a:solidFill>
                <a:latin typeface="SassoonPrimaryType" pitchFamily="2" charset="0"/>
              </a:rPr>
            </a:br>
            <a:r>
              <a:rPr lang="en-GB" sz="3200" i="1" dirty="0">
                <a:solidFill>
                  <a:srgbClr val="7030A0"/>
                </a:solidFill>
                <a:latin typeface="SassoonPrimaryType" pitchFamily="2" charset="0"/>
              </a:rPr>
              <a:t>Keep me travelling along with you</a:t>
            </a:r>
            <a:r>
              <a:rPr lang="en-GB" sz="3200" i="1" dirty="0" smtClean="0">
                <a:solidFill>
                  <a:srgbClr val="7030A0"/>
                </a:solidFill>
                <a:latin typeface="SassoonPrimaryType" pitchFamily="2" charset="0"/>
              </a:rPr>
              <a:t>.</a:t>
            </a:r>
          </a:p>
          <a:p>
            <a:endParaRPr lang="en-GB" sz="3200" dirty="0">
              <a:latin typeface="SassoonPrimaryType" pitchFamily="2" charset="0"/>
            </a:endParaRPr>
          </a:p>
          <a:p>
            <a:r>
              <a:rPr lang="en-GB" sz="3200" dirty="0">
                <a:latin typeface="SassoonPrimaryType" pitchFamily="2" charset="0"/>
              </a:rPr>
              <a:t>As I travel through the bad and good,</a:t>
            </a:r>
            <a:br>
              <a:rPr lang="en-GB" sz="3200" dirty="0">
                <a:latin typeface="SassoonPrimaryType" pitchFamily="2" charset="0"/>
              </a:rPr>
            </a:br>
            <a:r>
              <a:rPr lang="en-GB" sz="3200" dirty="0">
                <a:latin typeface="SassoonPrimaryType" pitchFamily="2" charset="0"/>
              </a:rPr>
              <a:t>Keep me travelling the way I should.</a:t>
            </a:r>
            <a:br>
              <a:rPr lang="en-GB" sz="3200" dirty="0">
                <a:latin typeface="SassoonPrimaryType" pitchFamily="2" charset="0"/>
              </a:rPr>
            </a:br>
            <a:r>
              <a:rPr lang="en-GB" sz="3200" dirty="0">
                <a:latin typeface="SassoonPrimaryType" pitchFamily="2" charset="0"/>
              </a:rPr>
              <a:t>Where I see no way to go,</a:t>
            </a:r>
            <a:br>
              <a:rPr lang="en-GB" sz="3200" dirty="0">
                <a:latin typeface="SassoonPrimaryType" pitchFamily="2" charset="0"/>
              </a:rPr>
            </a:br>
            <a:r>
              <a:rPr lang="en-GB" sz="3200" dirty="0">
                <a:latin typeface="SassoonPrimaryType" pitchFamily="2" charset="0"/>
              </a:rPr>
              <a:t>You'll be telling me the way, I know.</a:t>
            </a:r>
            <a:br>
              <a:rPr lang="en-GB" sz="3200" dirty="0">
                <a:latin typeface="SassoonPrimaryType" pitchFamily="2" charset="0"/>
              </a:rPr>
            </a:br>
            <a:r>
              <a:rPr lang="en-GB" sz="3200" i="1" dirty="0">
                <a:solidFill>
                  <a:srgbClr val="7030A0"/>
                </a:solidFill>
                <a:latin typeface="SassoonPrimaryType" pitchFamily="2" charset="0"/>
              </a:rPr>
              <a:t>And it's from the old I travel to the new;</a:t>
            </a:r>
            <a:r>
              <a:rPr lang="en-GB" sz="3200" dirty="0">
                <a:solidFill>
                  <a:srgbClr val="7030A0"/>
                </a:solidFill>
                <a:latin typeface="SassoonPrimaryType" pitchFamily="2" charset="0"/>
              </a:rPr>
              <a:t/>
            </a:r>
            <a:br>
              <a:rPr lang="en-GB" sz="3200" dirty="0">
                <a:solidFill>
                  <a:srgbClr val="7030A0"/>
                </a:solidFill>
                <a:latin typeface="SassoonPrimaryType" pitchFamily="2" charset="0"/>
              </a:rPr>
            </a:br>
            <a:r>
              <a:rPr lang="en-GB" sz="3200" i="1" dirty="0">
                <a:solidFill>
                  <a:srgbClr val="7030A0"/>
                </a:solidFill>
                <a:latin typeface="SassoonPrimaryType" pitchFamily="2" charset="0"/>
              </a:rPr>
              <a:t>Keep me travelling along with you.</a:t>
            </a:r>
          </a:p>
          <a:p>
            <a:endParaRPr lang="en-GB" dirty="0"/>
          </a:p>
        </p:txBody>
      </p:sp>
    </p:spTree>
    <p:extLst>
      <p:ext uri="{BB962C8B-B14F-4D97-AF65-F5344CB8AC3E}">
        <p14:creationId xmlns:p14="http://schemas.microsoft.com/office/powerpoint/2010/main" val="254571988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Rectangle 2"/>
          <p:cNvSpPr/>
          <p:nvPr/>
        </p:nvSpPr>
        <p:spPr>
          <a:xfrm>
            <a:off x="179512" y="116632"/>
            <a:ext cx="9128100" cy="7478970"/>
          </a:xfrm>
          <a:prstGeom prst="rect">
            <a:avLst/>
          </a:prstGeom>
        </p:spPr>
        <p:txBody>
          <a:bodyPr wrap="square">
            <a:spAutoFit/>
          </a:bodyPr>
          <a:lstStyle/>
          <a:p>
            <a:r>
              <a:rPr lang="en-GB" sz="3200" dirty="0" smtClean="0">
                <a:latin typeface="SassoonPrimaryType" pitchFamily="2" charset="0"/>
              </a:rPr>
              <a:t>Give </a:t>
            </a:r>
            <a:r>
              <a:rPr lang="en-GB" sz="3200" dirty="0">
                <a:latin typeface="SassoonPrimaryType" pitchFamily="2" charset="0"/>
              </a:rPr>
              <a:t>me courage when the world is rough,</a:t>
            </a:r>
            <a:br>
              <a:rPr lang="en-GB" sz="3200" dirty="0">
                <a:latin typeface="SassoonPrimaryType" pitchFamily="2" charset="0"/>
              </a:rPr>
            </a:br>
            <a:r>
              <a:rPr lang="en-GB" sz="3200" dirty="0">
                <a:latin typeface="SassoonPrimaryType" pitchFamily="2" charset="0"/>
              </a:rPr>
              <a:t>Keep me loving though the world is tough;</a:t>
            </a:r>
            <a:br>
              <a:rPr lang="en-GB" sz="3200" dirty="0">
                <a:latin typeface="SassoonPrimaryType" pitchFamily="2" charset="0"/>
              </a:rPr>
            </a:br>
            <a:r>
              <a:rPr lang="en-GB" sz="3200" dirty="0">
                <a:latin typeface="SassoonPrimaryType" pitchFamily="2" charset="0"/>
              </a:rPr>
              <a:t>Leap and sing in all I do,</a:t>
            </a:r>
            <a:br>
              <a:rPr lang="en-GB" sz="3200" dirty="0">
                <a:latin typeface="SassoonPrimaryType" pitchFamily="2" charset="0"/>
              </a:rPr>
            </a:br>
            <a:r>
              <a:rPr lang="en-GB" sz="3200" dirty="0">
                <a:latin typeface="SassoonPrimaryType" pitchFamily="2" charset="0"/>
              </a:rPr>
              <a:t>Keep me travelling along with you:</a:t>
            </a:r>
            <a:br>
              <a:rPr lang="en-GB" sz="3200" dirty="0">
                <a:latin typeface="SassoonPrimaryType" pitchFamily="2" charset="0"/>
              </a:rPr>
            </a:br>
            <a:r>
              <a:rPr lang="en-GB" sz="3200" i="1" dirty="0">
                <a:solidFill>
                  <a:srgbClr val="7030A0"/>
                </a:solidFill>
                <a:latin typeface="SassoonPrimaryType" pitchFamily="2" charset="0"/>
              </a:rPr>
              <a:t>And it's from the old I travel to the new;</a:t>
            </a:r>
            <a:r>
              <a:rPr lang="en-GB" sz="3200" dirty="0">
                <a:solidFill>
                  <a:srgbClr val="7030A0"/>
                </a:solidFill>
                <a:latin typeface="SassoonPrimaryType" pitchFamily="2" charset="0"/>
              </a:rPr>
              <a:t/>
            </a:r>
            <a:br>
              <a:rPr lang="en-GB" sz="3200" dirty="0">
                <a:solidFill>
                  <a:srgbClr val="7030A0"/>
                </a:solidFill>
                <a:latin typeface="SassoonPrimaryType" pitchFamily="2" charset="0"/>
              </a:rPr>
            </a:br>
            <a:r>
              <a:rPr lang="en-GB" sz="3200" i="1" dirty="0">
                <a:solidFill>
                  <a:srgbClr val="7030A0"/>
                </a:solidFill>
                <a:latin typeface="SassoonPrimaryType" pitchFamily="2" charset="0"/>
              </a:rPr>
              <a:t>Keep me travelling along with you</a:t>
            </a:r>
            <a:r>
              <a:rPr lang="en-GB" sz="3200" i="1" dirty="0" smtClean="0">
                <a:solidFill>
                  <a:srgbClr val="7030A0"/>
                </a:solidFill>
                <a:latin typeface="SassoonPrimaryType" pitchFamily="2" charset="0"/>
              </a:rPr>
              <a:t>.</a:t>
            </a:r>
          </a:p>
          <a:p>
            <a:endParaRPr lang="en-GB" sz="3200" i="1" dirty="0">
              <a:solidFill>
                <a:srgbClr val="7030A0"/>
              </a:solidFill>
              <a:latin typeface="SassoonPrimaryType" pitchFamily="2" charset="0"/>
            </a:endParaRPr>
          </a:p>
          <a:p>
            <a:r>
              <a:rPr lang="en-GB" sz="3200" dirty="0">
                <a:latin typeface="SassoonPrimaryType" pitchFamily="2" charset="0"/>
              </a:rPr>
              <a:t>You are older than the world can be,</a:t>
            </a:r>
            <a:br>
              <a:rPr lang="en-GB" sz="3200" dirty="0">
                <a:latin typeface="SassoonPrimaryType" pitchFamily="2" charset="0"/>
              </a:rPr>
            </a:br>
            <a:r>
              <a:rPr lang="en-GB" sz="3200" dirty="0">
                <a:latin typeface="SassoonPrimaryType" pitchFamily="2" charset="0"/>
              </a:rPr>
              <a:t>You are younger than the life in me;</a:t>
            </a:r>
            <a:br>
              <a:rPr lang="en-GB" sz="3200" dirty="0">
                <a:latin typeface="SassoonPrimaryType" pitchFamily="2" charset="0"/>
              </a:rPr>
            </a:br>
            <a:r>
              <a:rPr lang="en-GB" sz="3200" dirty="0">
                <a:latin typeface="SassoonPrimaryType" pitchFamily="2" charset="0"/>
              </a:rPr>
              <a:t>Ever old and ever new,</a:t>
            </a:r>
            <a:br>
              <a:rPr lang="en-GB" sz="3200" dirty="0">
                <a:latin typeface="SassoonPrimaryType" pitchFamily="2" charset="0"/>
              </a:rPr>
            </a:br>
            <a:r>
              <a:rPr lang="en-GB" sz="3200" dirty="0">
                <a:latin typeface="SassoonPrimaryType" pitchFamily="2" charset="0"/>
              </a:rPr>
              <a:t>Keep me travelling along with you:</a:t>
            </a:r>
            <a:br>
              <a:rPr lang="en-GB" sz="3200" dirty="0">
                <a:latin typeface="SassoonPrimaryType" pitchFamily="2" charset="0"/>
              </a:rPr>
            </a:br>
            <a:r>
              <a:rPr lang="en-GB" sz="3200" i="1" dirty="0">
                <a:solidFill>
                  <a:srgbClr val="7030A0"/>
                </a:solidFill>
                <a:latin typeface="SassoonPrimaryType" pitchFamily="2" charset="0"/>
              </a:rPr>
              <a:t>And it's from the old I travel to the new;</a:t>
            </a:r>
            <a:r>
              <a:rPr lang="en-GB" sz="3200" dirty="0">
                <a:solidFill>
                  <a:srgbClr val="7030A0"/>
                </a:solidFill>
                <a:latin typeface="SassoonPrimaryType" pitchFamily="2" charset="0"/>
              </a:rPr>
              <a:t/>
            </a:r>
            <a:br>
              <a:rPr lang="en-GB" sz="3200" dirty="0">
                <a:solidFill>
                  <a:srgbClr val="7030A0"/>
                </a:solidFill>
                <a:latin typeface="SassoonPrimaryType" pitchFamily="2" charset="0"/>
              </a:rPr>
            </a:br>
            <a:r>
              <a:rPr lang="en-GB" sz="3200" i="1" dirty="0">
                <a:solidFill>
                  <a:srgbClr val="7030A0"/>
                </a:solidFill>
                <a:latin typeface="SassoonPrimaryType" pitchFamily="2" charset="0"/>
              </a:rPr>
              <a:t>Keep me travelling along with you.</a:t>
            </a:r>
            <a:endParaRPr lang="en-GB" sz="3200" dirty="0">
              <a:solidFill>
                <a:srgbClr val="7030A0"/>
              </a:solidFill>
              <a:latin typeface="SassoonPrimaryType" pitchFamily="2" charset="0"/>
            </a:endParaRPr>
          </a:p>
          <a:p>
            <a:endParaRPr lang="en-GB" sz="3200" i="1" dirty="0">
              <a:solidFill>
                <a:srgbClr val="7030A0"/>
              </a:solidFill>
              <a:latin typeface="SassoonPrimaryType" pitchFamily="2" charset="0"/>
            </a:endParaRPr>
          </a:p>
          <a:p>
            <a:endParaRPr lang="en-GB" sz="3200" i="1" dirty="0">
              <a:latin typeface="SassoonPrimaryType" pitchFamily="2" charset="0"/>
            </a:endParaRPr>
          </a:p>
        </p:txBody>
      </p:sp>
    </p:spTree>
    <p:extLst>
      <p:ext uri="{BB962C8B-B14F-4D97-AF65-F5344CB8AC3E}">
        <p14:creationId xmlns:p14="http://schemas.microsoft.com/office/powerpoint/2010/main" val="69306807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01272" y="117854"/>
            <a:ext cx="7848872" cy="6740307"/>
          </a:xfrm>
          <a:prstGeom prst="rect">
            <a:avLst/>
          </a:prstGeom>
          <a:noFill/>
        </p:spPr>
        <p:txBody>
          <a:bodyPr wrap="square" rtlCol="0">
            <a:spAutoFit/>
          </a:bodyPr>
          <a:lstStyle/>
          <a:p>
            <a:pPr algn="ctr"/>
            <a:r>
              <a:rPr lang="en-GB" sz="7200" dirty="0" smtClean="0">
                <a:latin typeface="Cooper Black" pitchFamily="18" charset="0"/>
              </a:rPr>
              <a:t>CLASS 5 </a:t>
            </a:r>
          </a:p>
          <a:p>
            <a:pPr algn="ctr"/>
            <a:r>
              <a:rPr lang="en-GB" sz="7200" dirty="0" smtClean="0">
                <a:latin typeface="Cooper Black" pitchFamily="18" charset="0"/>
              </a:rPr>
              <a:t>COMMUNITY PROJECT</a:t>
            </a:r>
          </a:p>
          <a:p>
            <a:pPr algn="ctr"/>
            <a:endParaRPr lang="en-GB" sz="7200" dirty="0" smtClean="0">
              <a:latin typeface="Cooper Black" pitchFamily="18" charset="0"/>
            </a:endParaRPr>
          </a:p>
          <a:p>
            <a:pPr algn="ctr"/>
            <a:r>
              <a:rPr lang="en-GB" sz="7200" dirty="0" smtClean="0">
                <a:latin typeface="Cooper Black" pitchFamily="18" charset="0"/>
              </a:rPr>
              <a:t>CRIMINAL DAMAGE</a:t>
            </a:r>
            <a:endParaRPr lang="en-GB" sz="7200" dirty="0">
              <a:latin typeface="Cooper Black" pitchFamily="18" charset="0"/>
            </a:endParaRPr>
          </a:p>
        </p:txBody>
      </p:sp>
      <p:pic>
        <p:nvPicPr>
          <p:cNvPr id="5" name="Picture 4" descr="http://www.slateman.co.uk/lcssc/_borders/logo-crest05.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950" y="117855"/>
            <a:ext cx="1473971" cy="179897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http://www.slateman.co.uk/lcssc/_borders/logo-crest05.jpg">
            <a:hlinkClick r:id="rId2"/>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13497" y="3284984"/>
            <a:ext cx="1133030" cy="1382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http://www.slateman.co.uk/lcssc/_borders/logo-crest05.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70028" y="143461"/>
            <a:ext cx="1473971" cy="179897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http://www.slateman.co.uk/lcssc/_borders/logo-crest05.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70029" y="5053861"/>
            <a:ext cx="1473971" cy="179897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http://www.slateman.co.uk/lcssc/_borders/logo-crest05.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059184"/>
            <a:ext cx="1473971" cy="1798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284544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882</TotalTime>
  <Words>716</Words>
  <Application>Microsoft Office PowerPoint</Application>
  <PresentationFormat>On-screen Show (4:3)</PresentationFormat>
  <Paragraphs>106</Paragraphs>
  <Slides>31</Slides>
  <Notes>1</Notes>
  <HiddenSlides>0</HiddenSlides>
  <MMClips>3</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PowerPoint Presentation</vt:lpstr>
      <vt:lpstr>PowerPoint Presentation</vt:lpstr>
      <vt:lpstr>A person who, without lawful excuse, destroys or damages any property belonging to another, intending to destroy or damage any such property, or being reckless, as to whether any such property would be destroyed or damaged, shall be guilty of an offence.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Prayer for Our School</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jsmith2011</dc:creator>
  <cp:lastModifiedBy>jsmith2011</cp:lastModifiedBy>
  <cp:revision>47</cp:revision>
  <dcterms:created xsi:type="dcterms:W3CDTF">2014-03-16T08:54:48Z</dcterms:created>
  <dcterms:modified xsi:type="dcterms:W3CDTF">2014-03-26T10:17:00Z</dcterms:modified>
</cp:coreProperties>
</file>