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5" r:id="rId4"/>
  </p:sldMasterIdLst>
  <p:notesMasterIdLst>
    <p:notesMasterId r:id="rId12"/>
  </p:notesMasterIdLst>
  <p:handoutMasterIdLst>
    <p:handoutMasterId r:id="rId13"/>
  </p:handoutMasterIdLst>
  <p:sldIdLst>
    <p:sldId id="1866" r:id="rId5"/>
    <p:sldId id="1867" r:id="rId6"/>
    <p:sldId id="1869" r:id="rId7"/>
    <p:sldId id="1868" r:id="rId8"/>
    <p:sldId id="1888" r:id="rId9"/>
    <p:sldId id="1876" r:id="rId10"/>
    <p:sldId id="1889" r:id="rId1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521415D9-36F7-43E2-AB2F-B90AF26B5E84}">
      <p14:sectionLst xmlns:p14="http://schemas.microsoft.com/office/powerpoint/2010/main">
        <p14:section name="Lines theme" id="{EE9670AD-028C-4190-AAA8-2AF0F3B1E372}">
          <p14:sldIdLst>
            <p14:sldId id="1866"/>
            <p14:sldId id="1867"/>
            <p14:sldId id="1869"/>
            <p14:sldId id="1868"/>
            <p14:sldId id="1888"/>
            <p14:sldId id="1876"/>
            <p14:sldId id="1889"/>
          </p14:sldIdLst>
        </p14:section>
      </p14:sectionLst>
    </p:ext>
    <p:ext uri="{EFAFB233-063F-42B5-8137-9DF3F51BA10A}">
      <p15:sldGuideLst xmlns:p15="http://schemas.microsoft.com/office/powerpoint/2012/main">
        <p15:guide id="1" orient="horz" pos="2160" userDrawn="1">
          <p15:clr>
            <a:srgbClr val="A4A3A4"/>
          </p15:clr>
        </p15:guide>
        <p15:guide id="2" pos="480" userDrawn="1">
          <p15:clr>
            <a:srgbClr val="A4A3A4"/>
          </p15:clr>
        </p15:guide>
        <p15:guide id="3" pos="7200" userDrawn="1">
          <p15:clr>
            <a:srgbClr val="A4A3A4"/>
          </p15:clr>
        </p15:guide>
        <p15:guide id="4" pos="43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6DC"/>
    <a:srgbClr val="ECE0D4"/>
    <a:srgbClr val="D1B497"/>
    <a:srgbClr val="E3D1BF"/>
    <a:srgbClr val="AA673C"/>
    <a:srgbClr val="6A6967"/>
    <a:srgbClr val="C19C84"/>
    <a:srgbClr val="F8EBE0"/>
    <a:srgbClr val="FF2625"/>
    <a:srgbClr val="00778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41" autoAdjust="0"/>
  </p:normalViewPr>
  <p:slideViewPr>
    <p:cSldViewPr snapToGrid="0">
      <p:cViewPr varScale="1">
        <p:scale>
          <a:sx n="63" d="100"/>
          <a:sy n="63" d="100"/>
        </p:scale>
        <p:origin x="804" y="56"/>
      </p:cViewPr>
      <p:guideLst>
        <p:guide orient="horz" pos="2160"/>
        <p:guide pos="480"/>
        <p:guide pos="7200"/>
        <p:guide pos="4368"/>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184"/>
    </p:cViewPr>
  </p:sorterViewPr>
  <p:notesViewPr>
    <p:cSldViewPr snapToGrid="0">
      <p:cViewPr varScale="1">
        <p:scale>
          <a:sx n="48" d="100"/>
          <a:sy n="48" d="100"/>
        </p:scale>
        <p:origin x="1828"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0CC79A4-0B25-469F-9B41-E1B92476C68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5F87740-790C-4B8E-8BDF-37374E5C19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8EE06D-E2C5-4DF1-B3C1-8E9169AAB10D}" type="datetimeFigureOut">
              <a:rPr lang="en-US" smtClean="0"/>
              <a:t>9/21/2022</a:t>
            </a:fld>
            <a:endParaRPr lang="en-US" dirty="0"/>
          </a:p>
        </p:txBody>
      </p:sp>
      <p:sp>
        <p:nvSpPr>
          <p:cNvPr id="4" name="Footer Placeholder 3">
            <a:extLst>
              <a:ext uri="{FF2B5EF4-FFF2-40B4-BE49-F238E27FC236}">
                <a16:creationId xmlns:a16="http://schemas.microsoft.com/office/drawing/2014/main" id="{75C8AAF8-731F-4C2E-B690-3086B25AFC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21C11FA-B74B-44E5-9E55-A45B9911BEF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EE2F40-54C0-4227-BA47-31BF544EF93E}" type="slidenum">
              <a:rPr lang="en-US" smtClean="0"/>
              <a:t>‹#›</a:t>
            </a:fld>
            <a:endParaRPr lang="en-US" dirty="0"/>
          </a:p>
        </p:txBody>
      </p:sp>
    </p:spTree>
    <p:extLst>
      <p:ext uri="{BB962C8B-B14F-4D97-AF65-F5344CB8AC3E}">
        <p14:creationId xmlns:p14="http://schemas.microsoft.com/office/powerpoint/2010/main" val="3790744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9F622F8-1824-4338-8C3C-5529D3BDEF4A}"/>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en-US" dirty="0"/>
          </a:p>
        </p:txBody>
      </p:sp>
      <p:sp>
        <p:nvSpPr>
          <p:cNvPr id="30723" name="Rectangle 3">
            <a:extLst>
              <a:ext uri="{FF2B5EF4-FFF2-40B4-BE49-F238E27FC236}">
                <a16:creationId xmlns:a16="http://schemas.microsoft.com/office/drawing/2014/main" id="{618DDD53-BB38-4118-BC75-9CE27D49C550}"/>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US" dirty="0"/>
          </a:p>
        </p:txBody>
      </p:sp>
      <p:sp>
        <p:nvSpPr>
          <p:cNvPr id="14340" name="Rectangle 4">
            <a:extLst>
              <a:ext uri="{FF2B5EF4-FFF2-40B4-BE49-F238E27FC236}">
                <a16:creationId xmlns:a16="http://schemas.microsoft.com/office/drawing/2014/main" id="{6C03B6F7-B1AE-4118-ABA2-FFEC9B8F0E9C}"/>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5" name="Rectangle 5">
            <a:extLst>
              <a:ext uri="{FF2B5EF4-FFF2-40B4-BE49-F238E27FC236}">
                <a16:creationId xmlns:a16="http://schemas.microsoft.com/office/drawing/2014/main" id="{646F5356-BDE8-43C1-9587-85323D02B191}"/>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26" name="Rectangle 6">
            <a:extLst>
              <a:ext uri="{FF2B5EF4-FFF2-40B4-BE49-F238E27FC236}">
                <a16:creationId xmlns:a16="http://schemas.microsoft.com/office/drawing/2014/main" id="{89912C35-11A9-4DA7-8476-F1823F658CAA}"/>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US" dirty="0"/>
          </a:p>
        </p:txBody>
      </p:sp>
      <p:sp>
        <p:nvSpPr>
          <p:cNvPr id="30727" name="Rectangle 7">
            <a:extLst>
              <a:ext uri="{FF2B5EF4-FFF2-40B4-BE49-F238E27FC236}">
                <a16:creationId xmlns:a16="http://schemas.microsoft.com/office/drawing/2014/main" id="{7180ED79-CEC3-4FB9-B511-8597B20A0C10}"/>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DEB7EE2-04A2-4FB2-9625-C9C73AC4D32F}" type="slidenum">
              <a:rPr lang="en-US" altLang="en-US"/>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FA4671F7-4D2C-4B1E-AED7-24676BE8B4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47842D7-C728-4EBD-982B-B8BE79E4DBBE}" type="slidenum">
              <a:rPr lang="en-US" altLang="en-US"/>
              <a:pPr eaLnBrk="1" hangingPunct="1"/>
              <a:t>1</a:t>
            </a:fld>
            <a:endParaRPr lang="en-US" altLang="en-US" dirty="0"/>
          </a:p>
        </p:txBody>
      </p:sp>
      <p:sp>
        <p:nvSpPr>
          <p:cNvPr id="15363" name="Rectangle 2">
            <a:extLst>
              <a:ext uri="{FF2B5EF4-FFF2-40B4-BE49-F238E27FC236}">
                <a16:creationId xmlns:a16="http://schemas.microsoft.com/office/drawing/2014/main" id="{D8E83BD0-7AE4-4323-9047-FC368929C520}"/>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DECF5EC-C5EC-4723-8F4F-A75A20018F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508148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3</a:t>
            </a:fld>
            <a:endParaRPr lang="en-US" altLang="en-US" dirty="0"/>
          </a:p>
        </p:txBody>
      </p:sp>
    </p:spTree>
    <p:extLst>
      <p:ext uri="{BB962C8B-B14F-4D97-AF65-F5344CB8AC3E}">
        <p14:creationId xmlns:p14="http://schemas.microsoft.com/office/powerpoint/2010/main" val="138341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4</a:t>
            </a:fld>
            <a:endParaRPr lang="en-US" altLang="en-US" dirty="0"/>
          </a:p>
        </p:txBody>
      </p:sp>
    </p:spTree>
    <p:extLst>
      <p:ext uri="{BB962C8B-B14F-4D97-AF65-F5344CB8AC3E}">
        <p14:creationId xmlns:p14="http://schemas.microsoft.com/office/powerpoint/2010/main" val="16322788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p:bg>
      <p:bgPr>
        <a:solidFill>
          <a:schemeClr val="tx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57007FCA-3EC9-46F6-BE85-2DE9F97B485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383" name="Title 381">
            <a:extLst>
              <a:ext uri="{FF2B5EF4-FFF2-40B4-BE49-F238E27FC236}">
                <a16:creationId xmlns:a16="http://schemas.microsoft.com/office/drawing/2014/main" id="{219026B8-F099-4229-B446-9FE2B966BEF7}"/>
              </a:ext>
            </a:extLst>
          </p:cNvPr>
          <p:cNvSpPr>
            <a:spLocks noGrp="1"/>
          </p:cNvSpPr>
          <p:nvPr>
            <p:ph type="title"/>
          </p:nvPr>
        </p:nvSpPr>
        <p:spPr>
          <a:xfrm>
            <a:off x="2581656" y="2304288"/>
            <a:ext cx="7022592" cy="2258568"/>
          </a:xfrm>
        </p:spPr>
        <p:txBody>
          <a:bodyPr vert="horz" lIns="91440" tIns="45720" rIns="91440" bIns="45720" rtlCol="0" anchor="ctr">
            <a:normAutofit/>
          </a:bodyPr>
          <a:lstStyle>
            <a:lvl1pPr algn="ctr">
              <a:defRPr lang="en-US" sz="4800" b="1">
                <a:solidFill>
                  <a:schemeClr val="accent4">
                    <a:lumMod val="75000"/>
                  </a:schemeClr>
                </a:solidFill>
                <a:ea typeface="+mn-ea"/>
                <a:cs typeface="+mn-cs"/>
              </a:defRPr>
            </a:lvl1pPr>
          </a:lstStyle>
          <a:p>
            <a:pPr marL="0" lvl="0" indent="0" algn="ctr">
              <a:lnSpc>
                <a:spcPct val="110000"/>
              </a:lnSpc>
              <a:spcBef>
                <a:spcPts val="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063099788"/>
      </p:ext>
    </p:extLst>
  </p:cSld>
  <p:clrMapOvr>
    <a:masterClrMapping/>
  </p:clrMapOvr>
  <p:extLst>
    <p:ext uri="{DCECCB84-F9BA-43D5-87BE-67443E8EF086}">
      <p15:sldGuideLst xmlns:p15="http://schemas.microsoft.com/office/powerpoint/2012/main">
        <p15:guide id="1" pos="280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ne Photo Content">
    <p:bg>
      <p:bgPr>
        <a:solidFill>
          <a:schemeClr val="accent4"/>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solidFill>
                  <a:schemeClr val="accent4">
                    <a:lumMod val="50000"/>
                  </a:schemeClr>
                </a:solidFill>
              </a:defRPr>
            </a:lvl1pPr>
            <a:lvl2pPr marL="283464" indent="-283464">
              <a:spcBef>
                <a:spcPts val="1000"/>
              </a:spcBef>
              <a:defRPr sz="1800">
                <a:solidFill>
                  <a:schemeClr val="accent4">
                    <a:lumMod val="50000"/>
                  </a:schemeClr>
                </a:solidFill>
              </a:defRPr>
            </a:lvl2pPr>
          </a:lstStyle>
          <a:p>
            <a:pPr lvl="0"/>
            <a:r>
              <a:rPr lang="en-US"/>
              <a:t>Click to edit Master text styles</a:t>
            </a:r>
          </a:p>
          <a:p>
            <a:pPr lvl="1"/>
            <a:r>
              <a:rPr lang="en-US"/>
              <a:t>Second level</a:t>
            </a:r>
          </a:p>
        </p:txBody>
      </p:sp>
      <p:sp>
        <p:nvSpPr>
          <p:cNvPr id="14" name="Picture Placeholder 13">
            <a:extLst>
              <a:ext uri="{FF2B5EF4-FFF2-40B4-BE49-F238E27FC236}">
                <a16:creationId xmlns:a16="http://schemas.microsoft.com/office/drawing/2014/main" id="{9B1932CF-F265-4AEE-8704-F42C01AFB479}"/>
              </a:ext>
            </a:extLst>
          </p:cNvPr>
          <p:cNvSpPr>
            <a:spLocks noGrp="1"/>
          </p:cNvSpPr>
          <p:nvPr>
            <p:ph type="pic" sz="quarter" idx="10"/>
          </p:nvPr>
        </p:nvSpPr>
        <p:spPr>
          <a:xfrm>
            <a:off x="6858000" y="715963"/>
            <a:ext cx="4572000" cy="5113336"/>
          </a:xfrm>
        </p:spPr>
        <p:txBody>
          <a:bodyPr/>
          <a:lstStyle>
            <a:lvl1pPr algn="ctr">
              <a:buNone/>
              <a:defRPr sz="1600">
                <a:solidFill>
                  <a:schemeClr val="accent4">
                    <a:lumMod val="50000"/>
                  </a:schemeClr>
                </a:solidFill>
              </a:defRPr>
            </a:lvl1pPr>
          </a:lstStyle>
          <a:p>
            <a:r>
              <a:rPr lang="en-US"/>
              <a:t>Click icon to add picture</a:t>
            </a:r>
            <a:endParaRPr lang="en-US" dirty="0"/>
          </a:p>
        </p:txBody>
      </p:sp>
      <p:pic>
        <p:nvPicPr>
          <p:cNvPr id="2" name="Graphic 1">
            <a:extLst>
              <a:ext uri="{FF2B5EF4-FFF2-40B4-BE49-F238E27FC236}">
                <a16:creationId xmlns:a16="http://schemas.microsoft.com/office/drawing/2014/main" id="{09498076-A8F2-48B0-807A-C402BDA60D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074048"/>
            <a:ext cx="6407956" cy="1783952"/>
          </a:xfrm>
          <a:prstGeom prst="rect">
            <a:avLst/>
          </a:prstGeom>
        </p:spPr>
      </p:pic>
      <p:sp>
        <p:nvSpPr>
          <p:cNvPr id="3" name="Title 2">
            <a:extLst>
              <a:ext uri="{FF2B5EF4-FFF2-40B4-BE49-F238E27FC236}">
                <a16:creationId xmlns:a16="http://schemas.microsoft.com/office/drawing/2014/main" id="{5CF9E2C1-844F-4C0E-A423-111C77AEEF18}"/>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4100089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Photo Content">
    <p:bg>
      <p:bgPr>
        <a:solidFill>
          <a:schemeClr val="accent1"/>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lvl1pPr>
            <a:lvl2pPr marL="283464" indent="-283464">
              <a:spcBef>
                <a:spcPts val="1000"/>
              </a:spcBef>
              <a:defRPr sz="1800"/>
            </a:lvl2pPr>
          </a:lstStyle>
          <a:p>
            <a:pPr lvl="0"/>
            <a:r>
              <a:rPr lang="en-US"/>
              <a:t>Click to edit Master text styles</a:t>
            </a:r>
          </a:p>
          <a:p>
            <a:pPr lvl="1"/>
            <a:r>
              <a:rPr lang="en-US"/>
              <a:t>Second level</a:t>
            </a:r>
          </a:p>
        </p:txBody>
      </p:sp>
      <p:sp>
        <p:nvSpPr>
          <p:cNvPr id="8" name="Picture Placeholder 13">
            <a:extLst>
              <a:ext uri="{FF2B5EF4-FFF2-40B4-BE49-F238E27FC236}">
                <a16:creationId xmlns:a16="http://schemas.microsoft.com/office/drawing/2014/main" id="{89E410BA-B0FE-4F0E-8BE5-D33CC016635B}"/>
              </a:ext>
            </a:extLst>
          </p:cNvPr>
          <p:cNvSpPr>
            <a:spLocks noGrp="1"/>
          </p:cNvSpPr>
          <p:nvPr>
            <p:ph type="pic" sz="quarter" idx="13"/>
          </p:nvPr>
        </p:nvSpPr>
        <p:spPr>
          <a:xfrm>
            <a:off x="6858000" y="3444081"/>
            <a:ext cx="4572000" cy="2362200"/>
          </a:xfrm>
        </p:spPr>
        <p:txBody>
          <a:bodyPr>
            <a:normAutofit/>
          </a:bodyPr>
          <a:lstStyle>
            <a:lvl1pPr>
              <a:buNone/>
              <a:defRPr sz="1800"/>
            </a:lvl1pPr>
          </a:lstStyle>
          <a:p>
            <a:r>
              <a:rPr lang="en-US"/>
              <a:t>Click icon to add picture</a:t>
            </a:r>
            <a:endParaRPr lang="en-US" dirty="0"/>
          </a:p>
        </p:txBody>
      </p:sp>
      <p:sp>
        <p:nvSpPr>
          <p:cNvPr id="9" name="Picture Placeholder 13">
            <a:extLst>
              <a:ext uri="{FF2B5EF4-FFF2-40B4-BE49-F238E27FC236}">
                <a16:creationId xmlns:a16="http://schemas.microsoft.com/office/drawing/2014/main" id="{827A95C0-AE8D-46E1-9EF9-64504CBEF99E}"/>
              </a:ext>
            </a:extLst>
          </p:cNvPr>
          <p:cNvSpPr>
            <a:spLocks noGrp="1"/>
          </p:cNvSpPr>
          <p:nvPr>
            <p:ph type="pic" sz="quarter" idx="14"/>
          </p:nvPr>
        </p:nvSpPr>
        <p:spPr>
          <a:xfrm>
            <a:off x="6858000" y="715963"/>
            <a:ext cx="4572000" cy="2362200"/>
          </a:xfrm>
        </p:spPr>
        <p:txBody>
          <a:bodyPr>
            <a:normAutofit/>
          </a:bodyPr>
          <a:lstStyle>
            <a:lvl1pPr>
              <a:buNone/>
              <a:defRPr sz="1800"/>
            </a:lvl1pPr>
          </a:lstStyle>
          <a:p>
            <a:r>
              <a:rPr lang="en-US"/>
              <a:t>Click icon to add picture</a:t>
            </a:r>
            <a:endParaRPr lang="en-US" dirty="0"/>
          </a:p>
        </p:txBody>
      </p:sp>
      <p:pic>
        <p:nvPicPr>
          <p:cNvPr id="2" name="Graphic 1" hidden="1">
            <a:extLst>
              <a:ext uri="{FF2B5EF4-FFF2-40B4-BE49-F238E27FC236}">
                <a16:creationId xmlns:a16="http://schemas.microsoft.com/office/drawing/2014/main" id="{295740BA-9B4E-4B38-827D-32544CDF758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892800"/>
            <a:ext cx="12192000" cy="965200"/>
          </a:xfrm>
          <a:prstGeom prst="rect">
            <a:avLst/>
          </a:prstGeom>
        </p:spPr>
      </p:pic>
      <p:pic>
        <p:nvPicPr>
          <p:cNvPr id="3" name="Graphic 2">
            <a:extLst>
              <a:ext uri="{FF2B5EF4-FFF2-40B4-BE49-F238E27FC236}">
                <a16:creationId xmlns:a16="http://schemas.microsoft.com/office/drawing/2014/main" id="{29C593AE-D9D2-42FE-A240-F97D187261D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5327681"/>
            <a:ext cx="5496910" cy="1530320"/>
          </a:xfrm>
          <a:prstGeom prst="rect">
            <a:avLst/>
          </a:prstGeom>
        </p:spPr>
      </p:pic>
      <p:sp>
        <p:nvSpPr>
          <p:cNvPr id="11" name="Title 2">
            <a:extLst>
              <a:ext uri="{FF2B5EF4-FFF2-40B4-BE49-F238E27FC236}">
                <a16:creationId xmlns:a16="http://schemas.microsoft.com/office/drawing/2014/main" id="{9AA0A799-2244-4DB2-ACAB-F6DA87A73055}"/>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tx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830834994"/>
      </p:ext>
    </p:extLst>
  </p:cSld>
  <p:clrMapOvr>
    <a:masterClrMapping/>
  </p:clrMapOvr>
  <p:extLst>
    <p:ext uri="{DCECCB84-F9BA-43D5-87BE-67443E8EF086}">
      <p15:sldGuideLst xmlns:p15="http://schemas.microsoft.com/office/powerpoint/2012/main">
        <p15:guide id="1" orient="horz" pos="3672"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ight Pattern Content Dark">
    <p:bg>
      <p:bgPr>
        <a:solidFill>
          <a:schemeClr val="accent3"/>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bg1"/>
                </a:solidFill>
              </a:defRPr>
            </a:lvl1pPr>
            <a:lvl2pPr marL="283464" indent="-283464">
              <a:spcBef>
                <a:spcPts val="1000"/>
              </a:spcBef>
              <a:defRPr sz="1800">
                <a:solidFill>
                  <a:schemeClr val="bg1"/>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bg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5622252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ight Pattern Content Light">
    <p:bg>
      <p:bgPr>
        <a:solidFill>
          <a:schemeClr val="bg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3421192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eft Pattern Content">
    <p:bg>
      <p:bgPr>
        <a:solidFill>
          <a:schemeClr val="tx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4457700" y="1905000"/>
            <a:ext cx="7219043"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805C4425-09AC-4097-B868-D49C9D64C8F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03"/>
            <a:ext cx="3720664" cy="6857194"/>
          </a:xfrm>
          <a:prstGeom prst="rect">
            <a:avLst/>
          </a:prstGeom>
        </p:spPr>
      </p:pic>
      <p:sp>
        <p:nvSpPr>
          <p:cNvPr id="5" name="Title 2">
            <a:extLst>
              <a:ext uri="{FF2B5EF4-FFF2-40B4-BE49-F238E27FC236}">
                <a16:creationId xmlns:a16="http://schemas.microsoft.com/office/drawing/2014/main" id="{C6104E15-F449-422E-973A-1899DDF43DE1}"/>
              </a:ext>
            </a:extLst>
          </p:cNvPr>
          <p:cNvSpPr>
            <a:spLocks noGrp="1"/>
          </p:cNvSpPr>
          <p:nvPr>
            <p:ph type="title"/>
          </p:nvPr>
        </p:nvSpPr>
        <p:spPr>
          <a:xfrm>
            <a:off x="4457699" y="715961"/>
            <a:ext cx="7219043"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955961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2808" userDrawn="1">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fetti Content Orange">
    <p:bg>
      <p:bgPr>
        <a:solidFill>
          <a:schemeClr val="accent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90187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fetti Content Green">
    <p:bg>
      <p:bgPr>
        <a:solidFill>
          <a:schemeClr val="accent5"/>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64887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ttom Pattern Black">
    <p:bg>
      <p:bgPr>
        <a:solidFill>
          <a:schemeClr val="accent4"/>
        </a:solidFill>
        <a:effectLst/>
      </p:bgPr>
    </p:bg>
    <p:spTree>
      <p:nvGrpSpPr>
        <p:cNvPr id="1" name=""/>
        <p:cNvGrpSpPr/>
        <p:nvPr/>
      </p:nvGrpSpPr>
      <p:grpSpPr>
        <a:xfrm>
          <a:off x="0" y="0"/>
          <a:ext cx="0" cy="0"/>
          <a:chOff x="0" y="0"/>
          <a:chExt cx="0" cy="0"/>
        </a:xfrm>
      </p:grpSpPr>
      <p:sp>
        <p:nvSpPr>
          <p:cNvPr id="14" name="Text Placeholder 4">
            <a:extLst>
              <a:ext uri="{FF2B5EF4-FFF2-40B4-BE49-F238E27FC236}">
                <a16:creationId xmlns:a16="http://schemas.microsoft.com/office/drawing/2014/main" id="{1EEF53A4-35A6-4E43-B220-67DA381C5910}"/>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accent1">
                    <a:lumMod val="75000"/>
                  </a:schemeClr>
                </a:solidFill>
                <a:latin typeface="+mn-lt"/>
                <a:ea typeface="+mn-ea"/>
                <a:cs typeface="+mn-cs"/>
              </a:defRPr>
            </a:lvl1pPr>
          </a:lstStyle>
          <a:p>
            <a:pPr lvl="0"/>
            <a:r>
              <a:rPr lang="en-US"/>
              <a:t>Insert content here</a:t>
            </a:r>
          </a:p>
        </p:txBody>
      </p:sp>
      <p:sp>
        <p:nvSpPr>
          <p:cNvPr id="5" name="Title 1">
            <a:extLst>
              <a:ext uri="{FF2B5EF4-FFF2-40B4-BE49-F238E27FC236}">
                <a16:creationId xmlns:a16="http://schemas.microsoft.com/office/drawing/2014/main" id="{07724906-4405-47F4-B533-7291B003B0A2}"/>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accent1"/>
                </a:solidFill>
                <a:effectLst/>
                <a:latin typeface="+mj-lt"/>
                <a:ea typeface="+mn-ea"/>
                <a:cs typeface="Segoe UI" pitchFamily="34" charset="0"/>
              </a:defRPr>
            </a:lvl1pPr>
          </a:lstStyle>
          <a:p>
            <a:pPr lvl="0"/>
            <a:r>
              <a:rPr lang="en-US" dirty="0"/>
              <a:t>Click to edit Master text styles</a:t>
            </a:r>
          </a:p>
        </p:txBody>
      </p:sp>
      <p:pic>
        <p:nvPicPr>
          <p:cNvPr id="3" name="Graphic 2">
            <a:extLst>
              <a:ext uri="{FF2B5EF4-FFF2-40B4-BE49-F238E27FC236}">
                <a16:creationId xmlns:a16="http://schemas.microsoft.com/office/drawing/2014/main" id="{F781D833-01F3-4F75-8F62-D60039CA3703}"/>
              </a:ext>
            </a:extLst>
          </p:cNvPr>
          <p:cNvPicPr>
            <a:picLocks noChangeAspect="1"/>
          </p:cNvPicPr>
          <p:nvPr userDrawn="1"/>
        </p:nvPicPr>
        <p:blipFill>
          <a:blip r:embed="rId2">
            <a:alphaModFix amt="50000"/>
            <a:extLst>
              <a:ext uri="{96DAC541-7B7A-43D3-8B79-37D633B846F1}">
                <asvg:svgBlip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3945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ottom Pattern White">
    <p:bg>
      <p:bgPr>
        <a:solidFill>
          <a:schemeClr val="accent5"/>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C00585D-E155-409A-899A-29BDF4E57FD3}"/>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pPr lvl="0"/>
            <a:r>
              <a:rPr lang="en-US" dirty="0"/>
              <a:t>Click to edit Master text styles</a:t>
            </a:r>
          </a:p>
        </p:txBody>
      </p:sp>
      <p:sp>
        <p:nvSpPr>
          <p:cNvPr id="5" name="Text Placeholder 4">
            <a:extLst>
              <a:ext uri="{FF2B5EF4-FFF2-40B4-BE49-F238E27FC236}">
                <a16:creationId xmlns:a16="http://schemas.microsoft.com/office/drawing/2014/main" id="{2D944D9B-AA15-4DB5-AE58-0FA514F6FE87}"/>
              </a:ext>
            </a:extLst>
          </p:cNvPr>
          <p:cNvSpPr>
            <a:spLocks noGrp="1"/>
          </p:cNvSpPr>
          <p:nvPr>
            <p:ph type="body" sz="quarter" idx="13" hasCustomPrompt="1"/>
          </p:nvPr>
        </p:nvSpPr>
        <p:spPr>
          <a:xfrm>
            <a:off x="762000" y="1790699"/>
            <a:ext cx="10668000" cy="685800"/>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pic>
        <p:nvPicPr>
          <p:cNvPr id="2" name="Graphic 1">
            <a:extLst>
              <a:ext uri="{FF2B5EF4-FFF2-40B4-BE49-F238E27FC236}">
                <a16:creationId xmlns:a16="http://schemas.microsoft.com/office/drawing/2014/main" id="{29AB818C-9403-4CA7-8FC5-347DDE455E77}"/>
              </a:ext>
            </a:extLst>
          </p:cNvPr>
          <p:cNvPicPr>
            <a:picLocks noChangeAspect="1"/>
          </p:cNvPicPr>
          <p:nvPr userDrawn="1"/>
        </p:nvPicPr>
        <p:blipFill>
          <a:blip r:embed="rId2">
            <a:alphaModFix amt="40000"/>
            <a:extLst>
              <a:ext uri="{96DAC541-7B7A-43D3-8B79-37D633B846F1}">
                <asvg:svgBlip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035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rt Art">
    <p:bg>
      <p:bgPr>
        <a:solidFill>
          <a:schemeClr val="accent3"/>
        </a:solidFill>
        <a:effectLst/>
      </p:bgPr>
    </p:bg>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3E65ED86-A26C-479A-8393-0BFDCBCD43F2}"/>
              </a:ext>
            </a:extLst>
          </p:cNvPr>
          <p:cNvSpPr>
            <a:spLocks noGrp="1"/>
          </p:cNvSpPr>
          <p:nvPr>
            <p:ph type="body" sz="quarter" idx="13" hasCustomPrompt="1"/>
          </p:nvPr>
        </p:nvSpPr>
        <p:spPr>
          <a:xfrm>
            <a:off x="762000" y="1783952"/>
            <a:ext cx="10668000" cy="1111648"/>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
        <p:nvSpPr>
          <p:cNvPr id="4" name="Title 1">
            <a:extLst>
              <a:ext uri="{FF2B5EF4-FFF2-40B4-BE49-F238E27FC236}">
                <a16:creationId xmlns:a16="http://schemas.microsoft.com/office/drawing/2014/main" id="{F858EEFF-117E-4B86-B6B2-CD8F71AA8C4A}"/>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accent4">
                    <a:lumMod val="40000"/>
                    <a:lumOff val="60000"/>
                  </a:schemeClr>
                </a:solidFill>
                <a:effectLst/>
                <a:latin typeface="+mj-lt"/>
                <a:ea typeface="+mn-ea"/>
                <a:cs typeface="Segoe UI" pitchFamily="34" charset="0"/>
              </a:defRPr>
            </a:lvl1pPr>
          </a:lstStyle>
          <a:p>
            <a:pPr lvl="0"/>
            <a:r>
              <a:rPr lang="en-US" dirty="0"/>
              <a:t>Click to edit Master text styles</a:t>
            </a:r>
          </a:p>
        </p:txBody>
      </p:sp>
      <p:pic>
        <p:nvPicPr>
          <p:cNvPr id="3" name="Graphic 2" hidden="1">
            <a:extLst>
              <a:ext uri="{FF2B5EF4-FFF2-40B4-BE49-F238E27FC236}">
                <a16:creationId xmlns:a16="http://schemas.microsoft.com/office/drawing/2014/main" id="{D0B12BD8-7E23-4DB3-9F3C-68F6FF145E6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72650" y="0"/>
            <a:ext cx="2419350" cy="2619375"/>
          </a:xfrm>
          <a:prstGeom prst="rect">
            <a:avLst/>
          </a:prstGeom>
        </p:spPr>
      </p:pic>
      <p:pic>
        <p:nvPicPr>
          <p:cNvPr id="2" name="Graphic 1">
            <a:extLst>
              <a:ext uri="{FF2B5EF4-FFF2-40B4-BE49-F238E27FC236}">
                <a16:creationId xmlns:a16="http://schemas.microsoft.com/office/drawing/2014/main" id="{85143907-CDEB-455C-878E-7AE28AF7D2B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flipV="1">
            <a:off x="5418919" y="0"/>
            <a:ext cx="6407956" cy="1783952"/>
          </a:xfrm>
          <a:prstGeom prst="rect">
            <a:avLst/>
          </a:prstGeom>
        </p:spPr>
      </p:pic>
    </p:spTree>
    <p:extLst>
      <p:ext uri="{BB962C8B-B14F-4D97-AF65-F5344CB8AC3E}">
        <p14:creationId xmlns:p14="http://schemas.microsoft.com/office/powerpoint/2010/main" val="549727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2"/>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1B9BC-7BE7-4893-90FD-CC95830FD8F2}" type="datetimeFigureOut">
              <a:rPr lang="en-US" smtClean="0"/>
              <a:t>9/21/2022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715270E-046A-4C23-BC98-E307A7DD6BE8}" type="slidenum">
              <a:rPr lang="en-US" smtClean="0"/>
              <a:t>‹#›</a:t>
            </a:fld>
            <a:endParaRPr lang="en-US" dirty="0"/>
          </a:p>
        </p:txBody>
      </p:sp>
    </p:spTree>
    <p:extLst>
      <p:ext uri="{BB962C8B-B14F-4D97-AF65-F5344CB8AC3E}">
        <p14:creationId xmlns:p14="http://schemas.microsoft.com/office/powerpoint/2010/main" val="2522832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364696-E1F3-49EF-AEC8-730A16D9A23F}" type="datetimeFigureOut">
              <a:rPr lang="en-US" altLang="en-US" smtClean="0"/>
              <a:pPr/>
              <a:t>9/21/2022</a:t>
            </a:fld>
            <a:endParaRPr lang="en-US"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399189903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7" r:id="rId5"/>
    <p:sldLayoutId id="2147483710" r:id="rId6"/>
    <p:sldLayoutId id="2147483716" r:id="rId7"/>
    <p:sldLayoutId id="2147483718" r:id="rId8"/>
    <p:sldLayoutId id="2147483712" r:id="rId9"/>
    <p:sldLayoutId id="2147483713" r:id="rId10"/>
    <p:sldLayoutId id="2147483714" r:id="rId11"/>
    <p:sldLayoutId id="214748371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mailto:bursar@st-annes.lancs.sch.uk"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hyperlink" Target="https://www.topmarks.co.uk/maths-games/daily10" TargetMode="External"/><Relationship Id="rId1" Type="http://schemas.openxmlformats.org/officeDocument/2006/relationships/slideLayout" Target="../slideLayouts/slideLayout6.xml"/><Relationship Id="rId6" Type="http://schemas.openxmlformats.org/officeDocument/2006/relationships/hyperlink" Target="https://www.wordhippo.com/" TargetMode="External"/><Relationship Id="rId5" Type="http://schemas.openxmlformats.org/officeDocument/2006/relationships/hyperlink" Target="https://app.gonoodle.com/" TargetMode="External"/><Relationship Id="rId4" Type="http://schemas.openxmlformats.org/officeDocument/2006/relationships/hyperlink" Target="https://www.bbc.co.uk/bitesize/levels/zbr9wm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68E5CF-FC82-40DA-8E6D-0BFF887BD80E}"/>
              </a:ext>
            </a:extLst>
          </p:cNvPr>
          <p:cNvSpPr>
            <a:spLocks noGrp="1"/>
          </p:cNvSpPr>
          <p:nvPr>
            <p:ph type="title"/>
          </p:nvPr>
        </p:nvSpPr>
        <p:spPr>
          <a:xfrm>
            <a:off x="2259584" y="2009648"/>
            <a:ext cx="7022592" cy="2258568"/>
          </a:xfrm>
        </p:spPr>
        <p:txBody>
          <a:bodyPr anchor="ctr"/>
          <a:lstStyle/>
          <a:p>
            <a:r>
              <a:rPr lang="en-US" dirty="0"/>
              <a:t>Class Five </a:t>
            </a:r>
            <a:br>
              <a:rPr lang="en-US" dirty="0"/>
            </a:br>
            <a:r>
              <a:rPr lang="en-US" dirty="0"/>
              <a:t>Meet the Teacher</a:t>
            </a:r>
          </a:p>
        </p:txBody>
      </p:sp>
    </p:spTree>
    <p:extLst>
      <p:ext uri="{BB962C8B-B14F-4D97-AF65-F5344CB8AC3E}">
        <p14:creationId xmlns:p14="http://schemas.microsoft.com/office/powerpoint/2010/main" val="4152393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8C5EA60-12FC-4FB7-9CED-CDC28177F4B1}"/>
              </a:ext>
            </a:extLst>
          </p:cNvPr>
          <p:cNvSpPr>
            <a:spLocks noGrp="1"/>
          </p:cNvSpPr>
          <p:nvPr>
            <p:ph type="title"/>
          </p:nvPr>
        </p:nvSpPr>
        <p:spPr>
          <a:xfrm>
            <a:off x="162559" y="167644"/>
            <a:ext cx="6476999" cy="929959"/>
          </a:xfrm>
        </p:spPr>
        <p:txBody>
          <a:bodyPr/>
          <a:lstStyle/>
          <a:p>
            <a:r>
              <a:rPr lang="en-US" u="sng" dirty="0"/>
              <a:t>General information</a:t>
            </a:r>
          </a:p>
        </p:txBody>
      </p:sp>
      <p:sp>
        <p:nvSpPr>
          <p:cNvPr id="2" name="Text Placeholder 1">
            <a:extLst>
              <a:ext uri="{FF2B5EF4-FFF2-40B4-BE49-F238E27FC236}">
                <a16:creationId xmlns:a16="http://schemas.microsoft.com/office/drawing/2014/main" id="{3F36812B-2065-4A2B-B59B-8957022687BC}"/>
              </a:ext>
            </a:extLst>
          </p:cNvPr>
          <p:cNvSpPr>
            <a:spLocks noGrp="1"/>
          </p:cNvSpPr>
          <p:nvPr>
            <p:ph type="body" sz="quarter" idx="11"/>
          </p:nvPr>
        </p:nvSpPr>
        <p:spPr>
          <a:xfrm>
            <a:off x="162559" y="1097602"/>
            <a:ext cx="8910320" cy="5592753"/>
          </a:xfrm>
        </p:spPr>
        <p:txBody>
          <a:bodyPr vert="horz" lIns="91440" tIns="45720" rIns="91440" bIns="45720" rtlCol="0" anchor="t">
            <a:normAutofit fontScale="92500" lnSpcReduction="10000"/>
          </a:bodyPr>
          <a:lstStyle/>
          <a:p>
            <a:r>
              <a:rPr lang="en-GB" altLang="en-US" sz="2000" u="sng" dirty="0"/>
              <a:t>PE day:  </a:t>
            </a:r>
            <a:r>
              <a:rPr lang="en-GB" altLang="en-US" sz="2000" b="0" dirty="0"/>
              <a:t>Wednesday (Physical Education) &amp; Thursday </a:t>
            </a:r>
            <a:br>
              <a:rPr lang="en-GB" altLang="en-US" sz="2000" b="0" dirty="0"/>
            </a:br>
            <a:r>
              <a:rPr lang="en-GB" altLang="en-US" sz="2000" b="0" dirty="0"/>
              <a:t>(Swimming). Coloured house team top, blue jumper and blue joggers, with comfortable black/blue trainers. </a:t>
            </a:r>
          </a:p>
          <a:p>
            <a:endParaRPr lang="en-GB" altLang="en-US" sz="2000" dirty="0"/>
          </a:p>
          <a:p>
            <a:r>
              <a:rPr lang="en-GB" altLang="en-US" sz="2000" dirty="0"/>
              <a:t>Forest School: </a:t>
            </a:r>
            <a:r>
              <a:rPr lang="en-GB" altLang="en-US" sz="2000" b="0" dirty="0"/>
              <a:t>Will begin soon and a letter will be going out from Miss Orme. </a:t>
            </a:r>
          </a:p>
          <a:p>
            <a:endParaRPr lang="en-GB" altLang="en-US" sz="2000" b="0" dirty="0"/>
          </a:p>
          <a:p>
            <a:r>
              <a:rPr lang="en-GB" altLang="en-US" sz="2000" u="sng" dirty="0"/>
              <a:t>Reading books:  </a:t>
            </a:r>
            <a:r>
              <a:rPr lang="en-GB" altLang="en-US" sz="2000" dirty="0"/>
              <a:t>Changed on a Monday </a:t>
            </a:r>
          </a:p>
          <a:p>
            <a:endParaRPr lang="en-GB" altLang="en-US" sz="2000" dirty="0"/>
          </a:p>
          <a:p>
            <a:r>
              <a:rPr lang="en-GB" altLang="en-US" sz="2000" u="sng" dirty="0"/>
              <a:t>Homework: </a:t>
            </a:r>
            <a:r>
              <a:rPr lang="en-GB" altLang="en-US" sz="2000" b="0" dirty="0"/>
              <a:t>Homework will go out on a Friday, and comes back in on the Wednesday. This will be a Maths, English or Topic task, alongside daily reading and spelling practise. The children will bring the work home in a plastic wallet and will need to bring it back in the same condition on the Wednesday.</a:t>
            </a:r>
          </a:p>
          <a:p>
            <a:endParaRPr lang="en-GB" altLang="en-US" sz="2000" dirty="0"/>
          </a:p>
          <a:p>
            <a:r>
              <a:rPr lang="en-GB" altLang="en-US" sz="2000" u="sng" dirty="0"/>
              <a:t>Spellings</a:t>
            </a:r>
            <a:r>
              <a:rPr lang="en-GB" altLang="en-US" sz="2000" b="0" u="sng" dirty="0"/>
              <a:t>: </a:t>
            </a:r>
            <a:r>
              <a:rPr lang="en-GB" altLang="en-US" sz="2000" b="0" dirty="0"/>
              <a:t>Go out on a Friday and the test is the following Wednesday</a:t>
            </a:r>
          </a:p>
          <a:p>
            <a:endParaRPr lang="en-GB" altLang="en-US" sz="2000" b="0" dirty="0"/>
          </a:p>
          <a:p>
            <a:r>
              <a:rPr lang="en-GB" altLang="en-US" sz="2000" u="sng" dirty="0"/>
              <a:t>WATER BOTTLES </a:t>
            </a:r>
            <a:r>
              <a:rPr lang="en-GB" altLang="en-US" sz="2000" b="0" dirty="0"/>
              <a:t>– Please bring a water bottle for class separate to your lunch time drink. These need to be taken home, washed and brought back with fresh water in.  </a:t>
            </a:r>
          </a:p>
        </p:txBody>
      </p:sp>
    </p:spTree>
    <p:extLst>
      <p:ext uri="{BB962C8B-B14F-4D97-AF65-F5344CB8AC3E}">
        <p14:creationId xmlns:p14="http://schemas.microsoft.com/office/powerpoint/2010/main" val="3174066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82D4D33-BC11-6F92-359C-78F6D2E35943}"/>
              </a:ext>
            </a:extLst>
          </p:cNvPr>
          <p:cNvSpPr txBox="1"/>
          <p:nvPr/>
        </p:nvSpPr>
        <p:spPr>
          <a:xfrm>
            <a:off x="0" y="123543"/>
            <a:ext cx="12192000" cy="1200329"/>
          </a:xfrm>
          <a:prstGeom prst="rect">
            <a:avLst/>
          </a:prstGeom>
          <a:noFill/>
        </p:spPr>
        <p:txBody>
          <a:bodyPr wrap="square" rtlCol="0">
            <a:spAutoFit/>
          </a:bodyPr>
          <a:lstStyle/>
          <a:p>
            <a:pPr algn="ctr"/>
            <a:r>
              <a:rPr lang="en-GB" dirty="0"/>
              <a:t>This is the timetable overview in year five for the week. As you can see, there is a lot to fit in. These are the government expectations and equip the children ready for their journey into year six and beyond. I’m sure you will agree, this is only possible if the children are listening in lessons and focusing on each task, so we can all have fun whilst learning and making progress. </a:t>
            </a:r>
          </a:p>
        </p:txBody>
      </p:sp>
      <p:pic>
        <p:nvPicPr>
          <p:cNvPr id="11" name="Picture 10">
            <a:extLst>
              <a:ext uri="{FF2B5EF4-FFF2-40B4-BE49-F238E27FC236}">
                <a16:creationId xmlns:a16="http://schemas.microsoft.com/office/drawing/2014/main" id="{2B364E9C-656B-1053-6251-721B3D3D5104}"/>
              </a:ext>
            </a:extLst>
          </p:cNvPr>
          <p:cNvPicPr>
            <a:picLocks noChangeAspect="1"/>
          </p:cNvPicPr>
          <p:nvPr/>
        </p:nvPicPr>
        <p:blipFill>
          <a:blip r:embed="rId3"/>
          <a:stretch>
            <a:fillRect/>
          </a:stretch>
        </p:blipFill>
        <p:spPr>
          <a:xfrm>
            <a:off x="2062296" y="1331872"/>
            <a:ext cx="8656503" cy="5402585"/>
          </a:xfrm>
          <a:prstGeom prst="rect">
            <a:avLst/>
          </a:prstGeom>
        </p:spPr>
      </p:pic>
    </p:spTree>
    <p:extLst>
      <p:ext uri="{BB962C8B-B14F-4D97-AF65-F5344CB8AC3E}">
        <p14:creationId xmlns:p14="http://schemas.microsoft.com/office/powerpoint/2010/main" val="551686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9E38B3-4686-8247-9625-49018D29F408}"/>
              </a:ext>
            </a:extLst>
          </p:cNvPr>
          <p:cNvSpPr>
            <a:spLocks noGrp="1"/>
          </p:cNvSpPr>
          <p:nvPr>
            <p:ph type="title"/>
          </p:nvPr>
        </p:nvSpPr>
        <p:spPr>
          <a:xfrm>
            <a:off x="1525301" y="105707"/>
            <a:ext cx="9141397" cy="615553"/>
          </a:xfrm>
        </p:spPr>
        <p:txBody>
          <a:bodyPr/>
          <a:lstStyle/>
          <a:p>
            <a:pPr algn="ctr"/>
            <a:r>
              <a:rPr lang="en-US" sz="4000" b="1" u="sng" dirty="0">
                <a:solidFill>
                  <a:schemeClr val="tx1"/>
                </a:solidFill>
              </a:rPr>
              <a:t>Behaviour and Expectations</a:t>
            </a:r>
          </a:p>
        </p:txBody>
      </p:sp>
      <p:sp>
        <p:nvSpPr>
          <p:cNvPr id="6" name="Text Placeholder 5">
            <a:extLst>
              <a:ext uri="{FF2B5EF4-FFF2-40B4-BE49-F238E27FC236}">
                <a16:creationId xmlns:a16="http://schemas.microsoft.com/office/drawing/2014/main" id="{7DCBA01B-ECA4-4938-872A-B38BEB13AC06}"/>
              </a:ext>
            </a:extLst>
          </p:cNvPr>
          <p:cNvSpPr>
            <a:spLocks noGrp="1"/>
          </p:cNvSpPr>
          <p:nvPr>
            <p:ph type="body" sz="quarter" idx="12"/>
          </p:nvPr>
        </p:nvSpPr>
        <p:spPr>
          <a:xfrm>
            <a:off x="0" y="775398"/>
            <a:ext cx="11938000" cy="1534757"/>
          </a:xfrm>
        </p:spPr>
        <p:txBody>
          <a:bodyPr/>
          <a:lstStyle/>
          <a:p>
            <a:r>
              <a:rPr lang="en-GB" sz="1800" dirty="0"/>
              <a:t>Our behaviour system is called Track it lights. The children collect points that make up their Bronze, Silver, Gold, Platinum and Diamond certificates. As well as this, the children use these for behaviour steps: Green, Amber, Yellow and Red. </a:t>
            </a:r>
            <a:r>
              <a:rPr lang="en-GB" dirty="0"/>
              <a:t>Step 1, 2 and 3 will be followed if the below behaviours are presented. </a:t>
            </a:r>
            <a:endParaRPr lang="en-US" dirty="0">
              <a:solidFill>
                <a:schemeClr val="tx1"/>
              </a:solidFill>
            </a:endParaRPr>
          </a:p>
        </p:txBody>
      </p:sp>
      <p:pic>
        <p:nvPicPr>
          <p:cNvPr id="3" name="Picture 2">
            <a:extLst>
              <a:ext uri="{FF2B5EF4-FFF2-40B4-BE49-F238E27FC236}">
                <a16:creationId xmlns:a16="http://schemas.microsoft.com/office/drawing/2014/main" id="{53B488BB-7B45-583B-1260-D08C0ED803A0}"/>
              </a:ext>
            </a:extLst>
          </p:cNvPr>
          <p:cNvPicPr>
            <a:picLocks noChangeAspect="1"/>
          </p:cNvPicPr>
          <p:nvPr/>
        </p:nvPicPr>
        <p:blipFill>
          <a:blip r:embed="rId3"/>
          <a:stretch>
            <a:fillRect/>
          </a:stretch>
        </p:blipFill>
        <p:spPr>
          <a:xfrm>
            <a:off x="1693318" y="1542777"/>
            <a:ext cx="8973380" cy="5315223"/>
          </a:xfrm>
          <a:prstGeom prst="rect">
            <a:avLst/>
          </a:prstGeom>
        </p:spPr>
      </p:pic>
    </p:spTree>
    <p:extLst>
      <p:ext uri="{BB962C8B-B14F-4D97-AF65-F5344CB8AC3E}">
        <p14:creationId xmlns:p14="http://schemas.microsoft.com/office/powerpoint/2010/main" val="85230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E50E06-E63E-4F56-A2A4-9E76FE39B5A4}"/>
              </a:ext>
            </a:extLst>
          </p:cNvPr>
          <p:cNvSpPr>
            <a:spLocks noGrp="1"/>
          </p:cNvSpPr>
          <p:nvPr>
            <p:ph type="title"/>
          </p:nvPr>
        </p:nvSpPr>
        <p:spPr>
          <a:xfrm>
            <a:off x="182880" y="390841"/>
            <a:ext cx="5334000" cy="1189037"/>
          </a:xfrm>
        </p:spPr>
        <p:txBody>
          <a:bodyPr/>
          <a:lstStyle/>
          <a:p>
            <a:r>
              <a:rPr lang="en-US" u="sng" dirty="0"/>
              <a:t>Extra Curricular </a:t>
            </a:r>
          </a:p>
        </p:txBody>
      </p:sp>
      <p:sp>
        <p:nvSpPr>
          <p:cNvPr id="3" name="Text Placeholder 2">
            <a:extLst>
              <a:ext uri="{FF2B5EF4-FFF2-40B4-BE49-F238E27FC236}">
                <a16:creationId xmlns:a16="http://schemas.microsoft.com/office/drawing/2014/main" id="{00F984E2-31A5-468B-BDD2-9BF3D346F298}"/>
              </a:ext>
            </a:extLst>
          </p:cNvPr>
          <p:cNvSpPr>
            <a:spLocks noGrp="1"/>
          </p:cNvSpPr>
          <p:nvPr>
            <p:ph type="body" sz="quarter" idx="11"/>
          </p:nvPr>
        </p:nvSpPr>
        <p:spPr>
          <a:xfrm>
            <a:off x="101600" y="1087120"/>
            <a:ext cx="6573522" cy="5648960"/>
          </a:xfrm>
        </p:spPr>
        <p:txBody>
          <a:bodyPr>
            <a:normAutofit fontScale="92500" lnSpcReduction="20000"/>
          </a:bodyPr>
          <a:lstStyle/>
          <a:p>
            <a:pPr marL="0" lvl="1" indent="0">
              <a:buNone/>
            </a:pPr>
            <a:r>
              <a:rPr lang="en-US" sz="2200" dirty="0"/>
              <a:t>There are many extra activities that year five can participate in over the year, the children will be notified of these prior to the event. </a:t>
            </a:r>
          </a:p>
          <a:p>
            <a:pPr marL="0" lvl="1" indent="0">
              <a:buNone/>
            </a:pPr>
            <a:endParaRPr lang="en-US" sz="2200" dirty="0"/>
          </a:p>
          <a:p>
            <a:pPr marL="0" lvl="1" indent="0">
              <a:buNone/>
            </a:pPr>
            <a:r>
              <a:rPr lang="en-US" sz="2200" dirty="0"/>
              <a:t>We have our class assembly on Remembrance in November. More details will follow on the newsletter.</a:t>
            </a:r>
          </a:p>
          <a:p>
            <a:pPr marL="0" lvl="1" indent="0">
              <a:buNone/>
            </a:pPr>
            <a:endParaRPr lang="en-US" sz="2200" dirty="0"/>
          </a:p>
          <a:p>
            <a:pPr marL="0" lvl="1" indent="0">
              <a:buNone/>
            </a:pPr>
            <a:r>
              <a:rPr lang="en-US" sz="2200" dirty="0"/>
              <a:t>We have </a:t>
            </a:r>
            <a:r>
              <a:rPr lang="en-US" sz="2200" b="1" dirty="0"/>
              <a:t>Bikeability</a:t>
            </a:r>
            <a:r>
              <a:rPr lang="en-US" sz="2200" dirty="0"/>
              <a:t> in the Spring Term 2023.</a:t>
            </a:r>
          </a:p>
          <a:p>
            <a:pPr marL="0" lvl="1" indent="0">
              <a:buNone/>
            </a:pPr>
            <a:endParaRPr lang="en-US" sz="2200" dirty="0"/>
          </a:p>
          <a:p>
            <a:pPr marL="0" lvl="1" indent="0">
              <a:buNone/>
            </a:pPr>
            <a:r>
              <a:rPr lang="en-US" sz="2200" dirty="0"/>
              <a:t>The children can nominate themselves for extra responsibilities:</a:t>
            </a:r>
          </a:p>
          <a:p>
            <a:pPr marL="0" lvl="1" indent="0">
              <a:buNone/>
            </a:pPr>
            <a:endParaRPr lang="en-US" sz="2200" dirty="0"/>
          </a:p>
          <a:p>
            <a:pPr lvl="1">
              <a:buFont typeface="Wingdings" panose="05000000000000000000" pitchFamily="2" charset="2"/>
              <a:buChar char="q"/>
            </a:pPr>
            <a:r>
              <a:rPr lang="en-US" sz="2200" dirty="0"/>
              <a:t>Librarian </a:t>
            </a:r>
          </a:p>
          <a:p>
            <a:pPr lvl="1">
              <a:buFont typeface="Wingdings" panose="05000000000000000000" pitchFamily="2" charset="2"/>
              <a:buChar char="q"/>
            </a:pPr>
            <a:r>
              <a:rPr lang="en-US" sz="2200" dirty="0"/>
              <a:t>Playground leader</a:t>
            </a:r>
          </a:p>
          <a:p>
            <a:pPr lvl="1">
              <a:buFont typeface="Wingdings" panose="05000000000000000000" pitchFamily="2" charset="2"/>
              <a:buChar char="q"/>
            </a:pPr>
            <a:r>
              <a:rPr lang="en-US" sz="2200" dirty="0"/>
              <a:t>Pupil Mentor </a:t>
            </a:r>
          </a:p>
          <a:p>
            <a:pPr lvl="1">
              <a:buFont typeface="Wingdings" panose="05000000000000000000" pitchFamily="2" charset="2"/>
              <a:buChar char="q"/>
            </a:pPr>
            <a:r>
              <a:rPr lang="en-US" sz="2200" dirty="0"/>
              <a:t>Money Mentor (Debt Aware)</a:t>
            </a:r>
          </a:p>
          <a:p>
            <a:pPr marL="0" lvl="1" indent="0">
              <a:buNone/>
            </a:pPr>
            <a:r>
              <a:rPr lang="en-US" dirty="0"/>
              <a:t> </a:t>
            </a:r>
          </a:p>
          <a:p>
            <a:pPr marL="0" lvl="1" indent="0">
              <a:buNone/>
            </a:pPr>
            <a:endParaRPr lang="en-US" dirty="0"/>
          </a:p>
        </p:txBody>
      </p:sp>
      <p:pic>
        <p:nvPicPr>
          <p:cNvPr id="4" name="Picture Placeholder 3" descr="A picture containing outdoor, sport, group, playground&#10;&#10;Description automatically generated">
            <a:extLst>
              <a:ext uri="{FF2B5EF4-FFF2-40B4-BE49-F238E27FC236}">
                <a16:creationId xmlns:a16="http://schemas.microsoft.com/office/drawing/2014/main" id="{CC90C909-4437-8F10-0EB9-F28D11DF5B5D}"/>
              </a:ext>
            </a:extLst>
          </p:cNvPr>
          <p:cNvPicPr>
            <a:picLocks noGrp="1" noChangeAspect="1"/>
          </p:cNvPicPr>
          <p:nvPr>
            <p:ph type="pic" sz="quarter" idx="10"/>
          </p:nvPr>
        </p:nvPicPr>
        <p:blipFill>
          <a:blip r:embed="rId2"/>
          <a:srcRect l="26273" r="26273"/>
          <a:stretch>
            <a:fillRect/>
          </a:stretch>
        </p:blipFill>
        <p:spPr>
          <a:xfrm>
            <a:off x="6858000" y="715962"/>
            <a:ext cx="5050918" cy="5648959"/>
          </a:xfrm>
          <a:solidFill>
            <a:schemeClr val="accent4">
              <a:lumMod val="75000"/>
            </a:schemeClr>
          </a:solidFill>
        </p:spPr>
      </p:pic>
    </p:spTree>
    <p:extLst>
      <p:ext uri="{BB962C8B-B14F-4D97-AF65-F5344CB8AC3E}">
        <p14:creationId xmlns:p14="http://schemas.microsoft.com/office/powerpoint/2010/main" val="1811410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9769EF9-1612-42F9-BB93-658619D321FF}"/>
              </a:ext>
            </a:extLst>
          </p:cNvPr>
          <p:cNvSpPr>
            <a:spLocks noGrp="1"/>
          </p:cNvSpPr>
          <p:nvPr>
            <p:ph type="title"/>
          </p:nvPr>
        </p:nvSpPr>
        <p:spPr/>
        <p:txBody>
          <a:bodyPr/>
          <a:lstStyle/>
          <a:p>
            <a:r>
              <a:rPr lang="en-US" u="sng" dirty="0"/>
              <a:t>Questions…</a:t>
            </a:r>
          </a:p>
        </p:txBody>
      </p:sp>
      <p:sp>
        <p:nvSpPr>
          <p:cNvPr id="3" name="Text Placeholder 2">
            <a:extLst>
              <a:ext uri="{FF2B5EF4-FFF2-40B4-BE49-F238E27FC236}">
                <a16:creationId xmlns:a16="http://schemas.microsoft.com/office/drawing/2014/main" id="{D3316BC9-7937-4417-B232-1B37F4796011}"/>
              </a:ext>
            </a:extLst>
          </p:cNvPr>
          <p:cNvSpPr>
            <a:spLocks noGrp="1"/>
          </p:cNvSpPr>
          <p:nvPr>
            <p:ph type="body" sz="quarter" idx="11"/>
          </p:nvPr>
        </p:nvSpPr>
        <p:spPr>
          <a:xfrm>
            <a:off x="3779520" y="1905000"/>
            <a:ext cx="7897223" cy="4505960"/>
          </a:xfrm>
        </p:spPr>
        <p:txBody>
          <a:bodyPr>
            <a:normAutofit fontScale="92500" lnSpcReduction="20000"/>
          </a:bodyPr>
          <a:lstStyle/>
          <a:p>
            <a:r>
              <a:rPr lang="en-GB" altLang="en-US" sz="2800" b="0" dirty="0"/>
              <a:t>If you have any questions, please do ask questions at the end of the day on pick up or contact the school office to make an appointment. </a:t>
            </a:r>
          </a:p>
          <a:p>
            <a:endParaRPr lang="en-GB" altLang="en-US" sz="2800" b="0" dirty="0"/>
          </a:p>
          <a:p>
            <a:r>
              <a:rPr lang="en-GB" sz="2800" dirty="0">
                <a:hlinkClick r:id="rId2"/>
              </a:rPr>
              <a:t>bursar@st-annes.lancs.sch.uk</a:t>
            </a:r>
            <a:endParaRPr lang="en-GB" sz="2800" dirty="0"/>
          </a:p>
          <a:p>
            <a:endParaRPr lang="en-GB" altLang="en-US" sz="2800" b="0" dirty="0"/>
          </a:p>
          <a:p>
            <a:endParaRPr lang="en-GB" sz="2800" b="0" dirty="0"/>
          </a:p>
          <a:p>
            <a:r>
              <a:rPr lang="en-GB" sz="2800" b="0" dirty="0"/>
              <a:t>Thank you so much in advance and I will look forward to meeting you all at parents evening in the future.</a:t>
            </a:r>
          </a:p>
          <a:p>
            <a:endParaRPr lang="en-GB" sz="2800" b="0" dirty="0"/>
          </a:p>
          <a:p>
            <a:r>
              <a:rPr lang="en-GB" sz="2800" b="0" dirty="0"/>
              <a:t>Miss Fenton and Mr Bradshaw </a:t>
            </a:r>
            <a:endParaRPr lang="en-US" sz="2800" b="0" dirty="0"/>
          </a:p>
        </p:txBody>
      </p:sp>
    </p:spTree>
    <p:extLst>
      <p:ext uri="{BB962C8B-B14F-4D97-AF65-F5344CB8AC3E}">
        <p14:creationId xmlns:p14="http://schemas.microsoft.com/office/powerpoint/2010/main" val="1236220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42998C1-31F7-26C3-C81E-8D5399F3258B}"/>
              </a:ext>
            </a:extLst>
          </p:cNvPr>
          <p:cNvSpPr>
            <a:spLocks noGrp="1"/>
          </p:cNvSpPr>
          <p:nvPr>
            <p:ph type="body" sz="quarter" idx="11"/>
          </p:nvPr>
        </p:nvSpPr>
        <p:spPr>
          <a:xfrm>
            <a:off x="3718560" y="1905000"/>
            <a:ext cx="7958183" cy="4475480"/>
          </a:xfrm>
        </p:spPr>
        <p:txBody>
          <a:bodyPr>
            <a:normAutofit fontScale="40000" lnSpcReduction="20000"/>
          </a:bodyPr>
          <a:lstStyle/>
          <a:p>
            <a:r>
              <a:rPr lang="en-GB" sz="4400" dirty="0"/>
              <a:t>Daily ten for mental maths </a:t>
            </a:r>
          </a:p>
          <a:p>
            <a:r>
              <a:rPr lang="en-GB" sz="4400" dirty="0">
                <a:hlinkClick r:id="rId2"/>
              </a:rPr>
              <a:t>https://www.topmarks.co.uk/maths-games/daily10</a:t>
            </a:r>
            <a:endParaRPr lang="en-GB" sz="4400" dirty="0"/>
          </a:p>
          <a:p>
            <a:endParaRPr lang="en-GB" sz="4400" dirty="0"/>
          </a:p>
          <a:p>
            <a:r>
              <a:rPr lang="en-GB" sz="4400" dirty="0"/>
              <a:t>TT Rockstars for times table practise </a:t>
            </a:r>
          </a:p>
          <a:p>
            <a:r>
              <a:rPr lang="en-GB" sz="4400" dirty="0">
                <a:hlinkClick r:id="rId3"/>
              </a:rPr>
              <a:t>https://ttrockstars.com/</a:t>
            </a:r>
            <a:endParaRPr lang="en-GB" sz="4400" dirty="0"/>
          </a:p>
          <a:p>
            <a:endParaRPr lang="en-GB" sz="4400" dirty="0"/>
          </a:p>
          <a:p>
            <a:r>
              <a:rPr lang="en-GB" sz="4400" dirty="0"/>
              <a:t>Top Marks and BBC Bitesize for revision </a:t>
            </a:r>
          </a:p>
          <a:p>
            <a:r>
              <a:rPr lang="en-GB" sz="4400" dirty="0">
                <a:hlinkClick r:id="rId4"/>
              </a:rPr>
              <a:t>https://www.bbc.co.uk/bitesize/levels/zbr9wmn</a:t>
            </a:r>
            <a:endParaRPr lang="en-GB" sz="4400" dirty="0"/>
          </a:p>
          <a:p>
            <a:endParaRPr lang="en-GB" sz="4400" dirty="0"/>
          </a:p>
          <a:p>
            <a:r>
              <a:rPr lang="en-GB" sz="4400" dirty="0"/>
              <a:t>‘Go noodle’ for physical and mental wellbeing support </a:t>
            </a:r>
          </a:p>
          <a:p>
            <a:r>
              <a:rPr lang="en-GB" sz="4400" dirty="0" err="1">
                <a:hlinkClick r:id="rId5"/>
              </a:rPr>
              <a:t>GoNoodle</a:t>
            </a:r>
            <a:endParaRPr lang="en-GB" sz="4400" dirty="0"/>
          </a:p>
          <a:p>
            <a:endParaRPr lang="en-GB" sz="4400" dirty="0"/>
          </a:p>
          <a:p>
            <a:r>
              <a:rPr lang="en-GB" sz="4400" dirty="0"/>
              <a:t>Word Hippo for all things, words! </a:t>
            </a:r>
          </a:p>
          <a:p>
            <a:r>
              <a:rPr lang="en-GB" sz="4400" dirty="0">
                <a:hlinkClick r:id="rId6"/>
              </a:rPr>
              <a:t>Thesaurus and Word Tools | </a:t>
            </a:r>
            <a:r>
              <a:rPr lang="en-GB" sz="4400" dirty="0" err="1">
                <a:hlinkClick r:id="rId6"/>
              </a:rPr>
              <a:t>WordHippo</a:t>
            </a:r>
            <a:endParaRPr lang="en-GB" sz="4400" dirty="0"/>
          </a:p>
          <a:p>
            <a:endParaRPr lang="en-GB" sz="2800" dirty="0"/>
          </a:p>
          <a:p>
            <a:endParaRPr lang="en-GB" sz="2800" dirty="0"/>
          </a:p>
          <a:p>
            <a:endParaRPr lang="en-GB" sz="2800" dirty="0"/>
          </a:p>
        </p:txBody>
      </p:sp>
      <p:sp>
        <p:nvSpPr>
          <p:cNvPr id="3" name="Title 2">
            <a:extLst>
              <a:ext uri="{FF2B5EF4-FFF2-40B4-BE49-F238E27FC236}">
                <a16:creationId xmlns:a16="http://schemas.microsoft.com/office/drawing/2014/main" id="{711EFF13-4734-C9AE-DB5C-4861948B4E0B}"/>
              </a:ext>
            </a:extLst>
          </p:cNvPr>
          <p:cNvSpPr>
            <a:spLocks noGrp="1"/>
          </p:cNvSpPr>
          <p:nvPr>
            <p:ph type="title"/>
          </p:nvPr>
        </p:nvSpPr>
        <p:spPr/>
        <p:txBody>
          <a:bodyPr/>
          <a:lstStyle/>
          <a:p>
            <a:r>
              <a:rPr lang="en-GB" u="sng" dirty="0"/>
              <a:t>Useful websites </a:t>
            </a:r>
          </a:p>
        </p:txBody>
      </p:sp>
    </p:spTree>
    <p:extLst>
      <p:ext uri="{BB962C8B-B14F-4D97-AF65-F5344CB8AC3E}">
        <p14:creationId xmlns:p14="http://schemas.microsoft.com/office/powerpoint/2010/main" val="4020259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Islander">
      <a:dk1>
        <a:srgbClr val="000000"/>
      </a:dk1>
      <a:lt1>
        <a:srgbClr val="FFFFFF"/>
      </a:lt1>
      <a:dk2>
        <a:srgbClr val="000000"/>
      </a:dk2>
      <a:lt2>
        <a:srgbClr val="E6E6E6"/>
      </a:lt2>
      <a:accent1>
        <a:srgbClr val="E56925"/>
      </a:accent1>
      <a:accent2>
        <a:srgbClr val="F19936"/>
      </a:accent2>
      <a:accent3>
        <a:srgbClr val="5DA3CC"/>
      </a:accent3>
      <a:accent4>
        <a:srgbClr val="B3DAD6"/>
      </a:accent4>
      <a:accent5>
        <a:srgbClr val="76B144"/>
      </a:accent5>
      <a:accent6>
        <a:srgbClr val="438F63"/>
      </a:accent6>
      <a:hlink>
        <a:srgbClr val="E2DD60"/>
      </a:hlink>
      <a:folHlink>
        <a:srgbClr val="E78576"/>
      </a:folHlink>
    </a:clrScheme>
    <a:fontScheme name="Custom 18">
      <a:majorFont>
        <a:latin typeface="Segoe UI"/>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sian Pacific heritage_TM10131490_Win32_LH_v4" id="{B2A0ACF3-34FF-4C5A-A737-2558AC4C9FEA}" vid="{FBDB92CC-0A39-410B-A16B-8C101333048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D141EBB-3386-4164-A294-111C6309E3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E18D074-6F3D-488C-8220-03C2DEFDE854}">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3.xml><?xml version="1.0" encoding="utf-8"?>
<ds:datastoreItem xmlns:ds="http://schemas.openxmlformats.org/officeDocument/2006/customXml" ds:itemID="{0F9CE79C-5104-4273-B83B-D03AD839A8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Asian Pacific American Heritage Month presentation</Template>
  <TotalTime>85</TotalTime>
  <Words>546</Words>
  <Application>Microsoft Office PowerPoint</Application>
  <PresentationFormat>Widescreen</PresentationFormat>
  <Paragraphs>58</Paragraphs>
  <Slides>7</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Segoe UI</vt:lpstr>
      <vt:lpstr>Wingdings</vt:lpstr>
      <vt:lpstr>1_Office Theme</vt:lpstr>
      <vt:lpstr>Class Five  Meet the Teacher</vt:lpstr>
      <vt:lpstr>General information</vt:lpstr>
      <vt:lpstr>PowerPoint Presentation</vt:lpstr>
      <vt:lpstr>Behaviour and Expectations</vt:lpstr>
      <vt:lpstr>Extra Curricular </vt:lpstr>
      <vt:lpstr>Questions…</vt:lpstr>
      <vt:lpstr>Useful websites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Five  Meet the Teacher</dc:title>
  <dc:subject/>
  <dc:creator>NATALIE FENTON</dc:creator>
  <cp:keywords/>
  <dc:description/>
  <cp:lastModifiedBy>NATALIE FENTON</cp:lastModifiedBy>
  <cp:revision>4</cp:revision>
  <dcterms:created xsi:type="dcterms:W3CDTF">2022-09-19T16:18:43Z</dcterms:created>
  <dcterms:modified xsi:type="dcterms:W3CDTF">2022-09-21T05:12:32Z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