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Biski" charset="1" panose="00000000000000000000"/>
      <p:regular r:id="rId17"/>
    </p:embeddedFont>
    <p:embeddedFont>
      <p:font typeface="Gill Sans Bold" charset="1" panose="020B0802020104020203"/>
      <p:regular r:id="rId18"/>
    </p:embeddedFont>
    <p:embeddedFont>
      <p:font typeface="Biski Bold" charset="1" panose="00000000000000000000"/>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9.jpeg" Type="http://schemas.openxmlformats.org/officeDocument/2006/relationships/image"/><Relationship Id="rId11" Target="../media/image10.png" Type="http://schemas.openxmlformats.org/officeDocument/2006/relationships/image"/><Relationship Id="rId12" Target="../media/image11.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5.png" Type="http://schemas.openxmlformats.org/officeDocument/2006/relationships/image"/><Relationship Id="rId7" Target="../media/image6.svg" Type="http://schemas.openxmlformats.org/officeDocument/2006/relationships/image"/><Relationship Id="rId8" Target="../media/image7.png" Type="http://schemas.openxmlformats.org/officeDocument/2006/relationships/image"/><Relationship Id="rId9" Target="../media/image8.sv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2.png" Type="http://schemas.openxmlformats.org/officeDocument/2006/relationships/image"/><Relationship Id="rId7" Target="../media/image13.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8.png" Type="http://schemas.openxmlformats.org/officeDocument/2006/relationships/image"/><Relationship Id="rId11" Target="../media/image19.svg" Type="http://schemas.openxmlformats.org/officeDocument/2006/relationships/image"/><Relationship Id="rId12" Target="../media/image20.pn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14.png" Type="http://schemas.openxmlformats.org/officeDocument/2006/relationships/image"/><Relationship Id="rId7" Target="../media/image15.svg" Type="http://schemas.openxmlformats.org/officeDocument/2006/relationships/image"/><Relationship Id="rId8" Target="../media/image16.png" Type="http://schemas.openxmlformats.org/officeDocument/2006/relationships/image"/><Relationship Id="rId9" Target="../media/image17.sv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25.svg" Type="http://schemas.openxmlformats.org/officeDocument/2006/relationships/image"/><Relationship Id="rId11" Target="../media/image26.png" Type="http://schemas.openxmlformats.org/officeDocument/2006/relationships/image"/><Relationship Id="rId12" Target="../media/image27.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21.jpeg" Type="http://schemas.openxmlformats.org/officeDocument/2006/relationships/image"/><Relationship Id="rId7" Target="../media/image22.png" Type="http://schemas.openxmlformats.org/officeDocument/2006/relationships/image"/><Relationship Id="rId8" Target="../media/image23.svg" Type="http://schemas.openxmlformats.org/officeDocument/2006/relationships/image"/><Relationship Id="rId9" Target="../media/image24.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32.png" Type="http://schemas.openxmlformats.org/officeDocument/2006/relationships/image"/><Relationship Id="rId11" Target="../media/image33.svg" Type="http://schemas.openxmlformats.org/officeDocument/2006/relationships/image"/><Relationship Id="rId12" Target="../media/image34.png" Type="http://schemas.openxmlformats.org/officeDocument/2006/relationships/image"/><Relationship Id="rId13" Target="../media/image35.svg" Type="http://schemas.openxmlformats.org/officeDocument/2006/relationships/image"/><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 Id="rId6" Target="../media/image28.png" Type="http://schemas.openxmlformats.org/officeDocument/2006/relationships/image"/><Relationship Id="rId7" Target="../media/image29.svg" Type="http://schemas.openxmlformats.org/officeDocument/2006/relationships/image"/><Relationship Id="rId8" Target="../media/image30.png" Type="http://schemas.openxmlformats.org/officeDocument/2006/relationships/image"/><Relationship Id="rId9" Target="../media/image31.sv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999738" y="-193371"/>
            <a:ext cx="15000686" cy="9688028"/>
          </a:xfrm>
          <a:custGeom>
            <a:avLst/>
            <a:gdLst/>
            <a:ahLst/>
            <a:cxnLst/>
            <a:rect r="r" b="b" t="t" l="l"/>
            <a:pathLst>
              <a:path h="9688028" w="15000686">
                <a:moveTo>
                  <a:pt x="0" y="0"/>
                </a:moveTo>
                <a:lnTo>
                  <a:pt x="15000686" y="0"/>
                </a:lnTo>
                <a:lnTo>
                  <a:pt x="15000686" y="9688028"/>
                </a:lnTo>
                <a:lnTo>
                  <a:pt x="0" y="968802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033070" y="-246816"/>
            <a:ext cx="15032863" cy="9720205"/>
          </a:xfrm>
          <a:custGeom>
            <a:avLst/>
            <a:gdLst/>
            <a:ahLst/>
            <a:cxnLst/>
            <a:rect r="r" b="b" t="t" l="l"/>
            <a:pathLst>
              <a:path h="9720205" w="15032863">
                <a:moveTo>
                  <a:pt x="0" y="0"/>
                </a:moveTo>
                <a:lnTo>
                  <a:pt x="15032863" y="0"/>
                </a:lnTo>
                <a:lnTo>
                  <a:pt x="15032863" y="9720205"/>
                </a:lnTo>
                <a:lnTo>
                  <a:pt x="0" y="9720205"/>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grpSp>
        <p:nvGrpSpPr>
          <p:cNvPr name="Group 6" id="6"/>
          <p:cNvGrpSpPr/>
          <p:nvPr/>
        </p:nvGrpSpPr>
        <p:grpSpPr>
          <a:xfrm rot="0">
            <a:off x="30" y="15"/>
            <a:ext cx="18287970" cy="10286985"/>
            <a:chOff x="0" y="0"/>
            <a:chExt cx="24383960" cy="13715980"/>
          </a:xfrm>
        </p:grpSpPr>
        <p:sp>
          <p:nvSpPr>
            <p:cNvPr name="Freeform 7" id="7"/>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lnTo>
                    <a:pt x="0" y="0"/>
                  </a:lnTo>
                  <a:close/>
                </a:path>
              </a:pathLst>
            </a:custGeom>
            <a:blipFill>
              <a:blip r:embed="rId10"/>
              <a:stretch>
                <a:fillRect l="0" t="-20923" r="0" b="-169"/>
              </a:stretch>
            </a:blipFill>
          </p:spPr>
        </p:sp>
      </p:grpSp>
      <p:grpSp>
        <p:nvGrpSpPr>
          <p:cNvPr name="Group 8" id="8"/>
          <p:cNvGrpSpPr/>
          <p:nvPr/>
        </p:nvGrpSpPr>
        <p:grpSpPr>
          <a:xfrm rot="257045">
            <a:off x="815692" y="4715205"/>
            <a:ext cx="7818660" cy="5518764"/>
            <a:chOff x="0" y="0"/>
            <a:chExt cx="10424880" cy="7358352"/>
          </a:xfrm>
        </p:grpSpPr>
        <p:sp>
          <p:nvSpPr>
            <p:cNvPr name="Freeform 9" id="9"/>
            <p:cNvSpPr/>
            <p:nvPr/>
          </p:nvSpPr>
          <p:spPr>
            <a:xfrm flipH="false" flipV="false" rot="0">
              <a:off x="-218313" y="-189738"/>
              <a:ext cx="10831195" cy="7548118"/>
            </a:xfrm>
            <a:custGeom>
              <a:avLst/>
              <a:gdLst/>
              <a:ahLst/>
              <a:cxnLst/>
              <a:rect r="r" b="b" t="t" l="l"/>
              <a:pathLst>
                <a:path h="7548118" w="10831195">
                  <a:moveTo>
                    <a:pt x="3304413" y="7548118"/>
                  </a:moveTo>
                  <a:cubicBezTo>
                    <a:pt x="3614166" y="7152260"/>
                    <a:pt x="3911473" y="6948425"/>
                    <a:pt x="4880229" y="6649339"/>
                  </a:cubicBezTo>
                  <a:cubicBezTo>
                    <a:pt x="5848985" y="6350255"/>
                    <a:pt x="7810881" y="6612636"/>
                    <a:pt x="9117076" y="5753354"/>
                  </a:cubicBezTo>
                  <a:cubicBezTo>
                    <a:pt x="10423271" y="4894072"/>
                    <a:pt x="10831195" y="3719703"/>
                    <a:pt x="10566908" y="2802890"/>
                  </a:cubicBezTo>
                  <a:cubicBezTo>
                    <a:pt x="10302621" y="1886077"/>
                    <a:pt x="9759315" y="504190"/>
                    <a:pt x="7530973" y="252095"/>
                  </a:cubicBezTo>
                  <a:cubicBezTo>
                    <a:pt x="5302631" y="0"/>
                    <a:pt x="1361567" y="452374"/>
                    <a:pt x="384175" y="2694813"/>
                  </a:cubicBezTo>
                  <a:cubicBezTo>
                    <a:pt x="0" y="4347591"/>
                    <a:pt x="115697" y="6036183"/>
                    <a:pt x="2574417" y="6790182"/>
                  </a:cubicBezTo>
                  <a:cubicBezTo>
                    <a:pt x="3150616" y="6972681"/>
                    <a:pt x="3304413" y="7548118"/>
                    <a:pt x="3304413" y="7548118"/>
                  </a:cubicBezTo>
                  <a:close/>
                </a:path>
              </a:pathLst>
            </a:custGeom>
            <a:solidFill>
              <a:srgbClr val="FFFFFF"/>
            </a:solidFill>
          </p:spPr>
        </p:sp>
      </p:grpSp>
      <p:sp>
        <p:nvSpPr>
          <p:cNvPr name="Freeform 10" id="10"/>
          <p:cNvSpPr/>
          <p:nvPr/>
        </p:nvSpPr>
        <p:spPr>
          <a:xfrm flipH="false" flipV="false" rot="0">
            <a:off x="561627" y="4488006"/>
            <a:ext cx="8239706" cy="6118043"/>
          </a:xfrm>
          <a:custGeom>
            <a:avLst/>
            <a:gdLst/>
            <a:ahLst/>
            <a:cxnLst/>
            <a:rect r="r" b="b" t="t" l="l"/>
            <a:pathLst>
              <a:path h="6118043" w="8239706">
                <a:moveTo>
                  <a:pt x="0" y="0"/>
                </a:moveTo>
                <a:lnTo>
                  <a:pt x="8239707" y="0"/>
                </a:lnTo>
                <a:lnTo>
                  <a:pt x="8239707" y="6118044"/>
                </a:lnTo>
                <a:lnTo>
                  <a:pt x="0" y="6118044"/>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grpSp>
        <p:nvGrpSpPr>
          <p:cNvPr name="Group 11" id="11"/>
          <p:cNvGrpSpPr/>
          <p:nvPr/>
        </p:nvGrpSpPr>
        <p:grpSpPr>
          <a:xfrm rot="0">
            <a:off x="1783397" y="4914267"/>
            <a:ext cx="6716683" cy="2560320"/>
            <a:chOff x="0" y="0"/>
            <a:chExt cx="8955578" cy="3413760"/>
          </a:xfrm>
        </p:grpSpPr>
        <p:sp>
          <p:nvSpPr>
            <p:cNvPr name="Freeform 12" id="12"/>
            <p:cNvSpPr/>
            <p:nvPr/>
          </p:nvSpPr>
          <p:spPr>
            <a:xfrm flipH="false" flipV="false" rot="0">
              <a:off x="0" y="0"/>
              <a:ext cx="8955578" cy="3413760"/>
            </a:xfrm>
            <a:custGeom>
              <a:avLst/>
              <a:gdLst/>
              <a:ahLst/>
              <a:cxnLst/>
              <a:rect r="r" b="b" t="t" l="l"/>
              <a:pathLst>
                <a:path h="3413760" w="8955578">
                  <a:moveTo>
                    <a:pt x="0" y="0"/>
                  </a:moveTo>
                  <a:lnTo>
                    <a:pt x="8955578" y="0"/>
                  </a:lnTo>
                  <a:lnTo>
                    <a:pt x="8955578" y="3413760"/>
                  </a:lnTo>
                  <a:lnTo>
                    <a:pt x="0" y="3413760"/>
                  </a:lnTo>
                  <a:close/>
                </a:path>
              </a:pathLst>
            </a:custGeom>
            <a:solidFill>
              <a:srgbClr val="000000">
                <a:alpha val="0"/>
              </a:srgbClr>
            </a:solidFill>
          </p:spPr>
        </p:sp>
        <p:sp>
          <p:nvSpPr>
            <p:cNvPr name="TextBox 13" id="13"/>
            <p:cNvSpPr txBox="true"/>
            <p:nvPr/>
          </p:nvSpPr>
          <p:spPr>
            <a:xfrm>
              <a:off x="0" y="-571500"/>
              <a:ext cx="8955578" cy="3985260"/>
            </a:xfrm>
            <a:prstGeom prst="rect">
              <a:avLst/>
            </a:prstGeom>
          </p:spPr>
          <p:txBody>
            <a:bodyPr anchor="b" rtlCol="false" tIns="0" lIns="0" bIns="0" rIns="0"/>
            <a:lstStyle/>
            <a:p>
              <a:pPr algn="ctr">
                <a:lnSpc>
                  <a:spcPts val="8640"/>
                </a:lnSpc>
              </a:pPr>
              <a:r>
                <a:rPr lang="en-US" sz="7200" spc="149">
                  <a:solidFill>
                    <a:srgbClr val="000000"/>
                  </a:solidFill>
                  <a:latin typeface="Biski"/>
                  <a:ea typeface="Biski"/>
                  <a:cs typeface="Biski"/>
                  <a:sym typeface="Biski"/>
                </a:rPr>
                <a:t>Year 5</a:t>
              </a:r>
            </a:p>
          </p:txBody>
        </p:sp>
      </p:grpSp>
      <p:grpSp>
        <p:nvGrpSpPr>
          <p:cNvPr name="Group 14" id="14"/>
          <p:cNvGrpSpPr/>
          <p:nvPr/>
        </p:nvGrpSpPr>
        <p:grpSpPr>
          <a:xfrm rot="0">
            <a:off x="1862872" y="7474587"/>
            <a:ext cx="5637218" cy="934212"/>
            <a:chOff x="0" y="0"/>
            <a:chExt cx="7516290" cy="1245616"/>
          </a:xfrm>
        </p:grpSpPr>
        <p:sp>
          <p:nvSpPr>
            <p:cNvPr name="Freeform 15" id="15"/>
            <p:cNvSpPr/>
            <p:nvPr/>
          </p:nvSpPr>
          <p:spPr>
            <a:xfrm flipH="false" flipV="false" rot="0">
              <a:off x="0" y="0"/>
              <a:ext cx="7516290" cy="1245616"/>
            </a:xfrm>
            <a:custGeom>
              <a:avLst/>
              <a:gdLst/>
              <a:ahLst/>
              <a:cxnLst/>
              <a:rect r="r" b="b" t="t" l="l"/>
              <a:pathLst>
                <a:path h="1245616" w="7516290">
                  <a:moveTo>
                    <a:pt x="0" y="0"/>
                  </a:moveTo>
                  <a:lnTo>
                    <a:pt x="7516290" y="0"/>
                  </a:lnTo>
                  <a:lnTo>
                    <a:pt x="7516290" y="1245616"/>
                  </a:lnTo>
                  <a:lnTo>
                    <a:pt x="0" y="1245616"/>
                  </a:lnTo>
                  <a:close/>
                </a:path>
              </a:pathLst>
            </a:custGeom>
            <a:solidFill>
              <a:srgbClr val="000000">
                <a:alpha val="0"/>
              </a:srgbClr>
            </a:solidFill>
          </p:spPr>
        </p:sp>
        <p:sp>
          <p:nvSpPr>
            <p:cNvPr name="TextBox 16" id="16"/>
            <p:cNvSpPr txBox="true"/>
            <p:nvPr/>
          </p:nvSpPr>
          <p:spPr>
            <a:xfrm>
              <a:off x="0" y="9525"/>
              <a:ext cx="7516290" cy="1236091"/>
            </a:xfrm>
            <a:prstGeom prst="rect">
              <a:avLst/>
            </a:prstGeom>
          </p:spPr>
          <p:txBody>
            <a:bodyPr anchor="ctr" rtlCol="false" tIns="0" lIns="0" bIns="0" rIns="0"/>
            <a:lstStyle/>
            <a:p>
              <a:pPr algn="ctr">
                <a:lnSpc>
                  <a:spcPts val="2879"/>
                </a:lnSpc>
              </a:pPr>
              <a:r>
                <a:rPr lang="en-US" b="true" sz="3000" spc="75">
                  <a:solidFill>
                    <a:srgbClr val="000000"/>
                  </a:solidFill>
                  <a:latin typeface="Gill Sans Bold"/>
                  <a:ea typeface="Gill Sans Bold"/>
                  <a:cs typeface="Gill Sans Bold"/>
                  <a:sym typeface="Gill Sans Bold"/>
                </a:rPr>
                <a:t>Mrs Grainger, Mrs Eland and Mrs Pickering</a:t>
              </a:r>
            </a:p>
          </p:txBody>
        </p:sp>
      </p:gr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531086" y="837313"/>
            <a:ext cx="15499612" cy="2121196"/>
            <a:chOff x="0" y="0"/>
            <a:chExt cx="20666150" cy="2828262"/>
          </a:xfrm>
        </p:grpSpPr>
        <p:sp>
          <p:nvSpPr>
            <p:cNvPr name="Freeform 5" id="5"/>
            <p:cNvSpPr/>
            <p:nvPr/>
          </p:nvSpPr>
          <p:spPr>
            <a:xfrm flipH="false" flipV="false" rot="0">
              <a:off x="0" y="0"/>
              <a:ext cx="20666149" cy="2828262"/>
            </a:xfrm>
            <a:custGeom>
              <a:avLst/>
              <a:gdLst/>
              <a:ahLst/>
              <a:cxnLst/>
              <a:rect r="r" b="b" t="t" l="l"/>
              <a:pathLst>
                <a:path h="2828262" w="20666149">
                  <a:moveTo>
                    <a:pt x="0" y="0"/>
                  </a:moveTo>
                  <a:lnTo>
                    <a:pt x="20666149" y="0"/>
                  </a:lnTo>
                  <a:lnTo>
                    <a:pt x="20666149" y="2828262"/>
                  </a:lnTo>
                  <a:lnTo>
                    <a:pt x="0" y="2828262"/>
                  </a:lnTo>
                  <a:close/>
                </a:path>
              </a:pathLst>
            </a:custGeom>
            <a:solidFill>
              <a:srgbClr val="000000">
                <a:alpha val="0"/>
              </a:srgbClr>
            </a:solidFill>
          </p:spPr>
        </p:sp>
        <p:sp>
          <p:nvSpPr>
            <p:cNvPr name="TextBox 6" id="6"/>
            <p:cNvSpPr txBox="true"/>
            <p:nvPr/>
          </p:nvSpPr>
          <p:spPr>
            <a:xfrm>
              <a:off x="0" y="-571500"/>
              <a:ext cx="20666150" cy="3399762"/>
            </a:xfrm>
            <a:prstGeom prst="rect">
              <a:avLst/>
            </a:prstGeom>
          </p:spPr>
          <p:txBody>
            <a:bodyPr anchor="ctr" rtlCol="false" tIns="0" lIns="0" bIns="0" rIns="0"/>
            <a:lstStyle/>
            <a:p>
              <a:pPr algn="l">
                <a:lnSpc>
                  <a:spcPts val="8640"/>
                </a:lnSpc>
              </a:pPr>
              <a:r>
                <a:rPr lang="en-US" b="true" sz="7200" spc="149">
                  <a:solidFill>
                    <a:srgbClr val="000000"/>
                  </a:solidFill>
                  <a:latin typeface="Biski Bold"/>
                  <a:ea typeface="Biski Bold"/>
                  <a:cs typeface="Biski Bold"/>
                  <a:sym typeface="Biski Bold"/>
                </a:rPr>
                <a:t>Class Rules</a:t>
              </a:r>
            </a:p>
          </p:txBody>
        </p:sp>
      </p:grpSp>
      <p:sp>
        <p:nvSpPr>
          <p:cNvPr name="TextBox 7" id="7"/>
          <p:cNvSpPr txBox="true"/>
          <p:nvPr/>
        </p:nvSpPr>
        <p:spPr>
          <a:xfrm rot="0">
            <a:off x="1622529" y="2798667"/>
            <a:ext cx="15316731" cy="5448300"/>
          </a:xfrm>
          <a:prstGeom prst="rect">
            <a:avLst/>
          </a:prstGeom>
        </p:spPr>
        <p:txBody>
          <a:bodyPr anchor="t" rtlCol="false" tIns="0" lIns="0" bIns="0" rIns="0">
            <a:spAutoFit/>
          </a:bodyPr>
          <a:lstStyle/>
          <a:p>
            <a:pPr algn="l">
              <a:lnSpc>
                <a:spcPts val="5759"/>
              </a:lnSpc>
            </a:pPr>
            <a:r>
              <a:rPr lang="en-US" b="true" sz="4800" spc="72">
                <a:solidFill>
                  <a:srgbClr val="000000"/>
                </a:solidFill>
                <a:latin typeface="Biski Bold"/>
                <a:ea typeface="Biski Bold"/>
                <a:cs typeface="Biski Bold"/>
                <a:sym typeface="Biski Bold"/>
              </a:rPr>
              <a:t>In our class, we will:</a:t>
            </a:r>
          </a:p>
          <a:p>
            <a:pPr algn="l">
              <a:lnSpc>
                <a:spcPts val="5759"/>
              </a:lnSpc>
            </a:pPr>
          </a:p>
          <a:p>
            <a:pPr algn="l" marL="868680" indent="-434340" lvl="1">
              <a:lnSpc>
                <a:spcPts val="5759"/>
              </a:lnSpc>
              <a:buFont typeface="Arial"/>
              <a:buChar char="•"/>
            </a:pPr>
            <a:r>
              <a:rPr lang="en-US" b="true" sz="4800" spc="75">
                <a:solidFill>
                  <a:srgbClr val="000000"/>
                </a:solidFill>
                <a:latin typeface="Biski Bold"/>
                <a:ea typeface="Biski Bold"/>
                <a:cs typeface="Biski Bold"/>
                <a:sym typeface="Biski Bold"/>
              </a:rPr>
              <a:t>B</a:t>
            </a:r>
            <a:r>
              <a:rPr lang="en-US" b="true" sz="4800" spc="75">
                <a:solidFill>
                  <a:srgbClr val="000000"/>
                </a:solidFill>
                <a:latin typeface="Biski Bold"/>
                <a:ea typeface="Biski Bold"/>
                <a:cs typeface="Biski Bold"/>
                <a:sym typeface="Biski Bold"/>
              </a:rPr>
              <a:t>e Kind</a:t>
            </a:r>
          </a:p>
          <a:p>
            <a:pPr algn="l" marL="868680" indent="-434340" lvl="1">
              <a:lnSpc>
                <a:spcPts val="5759"/>
              </a:lnSpc>
              <a:buFont typeface="Arial"/>
              <a:buChar char="•"/>
            </a:pPr>
            <a:r>
              <a:rPr lang="en-US" b="true" sz="4800" spc="75">
                <a:solidFill>
                  <a:srgbClr val="000000"/>
                </a:solidFill>
                <a:latin typeface="Biski Bold"/>
                <a:ea typeface="Biski Bold"/>
                <a:cs typeface="Biski Bold"/>
                <a:sym typeface="Biski Bold"/>
              </a:rPr>
              <a:t>Be Respectful</a:t>
            </a:r>
          </a:p>
          <a:p>
            <a:pPr algn="l" marL="868680" indent="-434340" lvl="1">
              <a:lnSpc>
                <a:spcPts val="5759"/>
              </a:lnSpc>
              <a:buFont typeface="Arial"/>
              <a:buChar char="•"/>
            </a:pPr>
            <a:r>
              <a:rPr lang="en-US" b="true" sz="4800" spc="75">
                <a:solidFill>
                  <a:srgbClr val="000000"/>
                </a:solidFill>
                <a:latin typeface="Biski Bold"/>
                <a:ea typeface="Biski Bold"/>
                <a:cs typeface="Biski Bold"/>
                <a:sym typeface="Biski Bold"/>
              </a:rPr>
              <a:t>Be Ready to Learn</a:t>
            </a:r>
          </a:p>
          <a:p>
            <a:pPr algn="l" marL="868680" indent="-434340" lvl="1">
              <a:lnSpc>
                <a:spcPts val="5759"/>
              </a:lnSpc>
              <a:buFont typeface="Arial"/>
              <a:buChar char="•"/>
            </a:pPr>
            <a:r>
              <a:rPr lang="en-US" b="true" sz="4800" spc="75">
                <a:solidFill>
                  <a:srgbClr val="000000"/>
                </a:solidFill>
                <a:latin typeface="Biski Bold"/>
                <a:ea typeface="Biski Bold"/>
                <a:cs typeface="Biski Bold"/>
                <a:sym typeface="Biski Bold"/>
              </a:rPr>
              <a:t>Try our Best</a:t>
            </a:r>
          </a:p>
          <a:p>
            <a:pPr algn="l" marL="868680" indent="-434340" lvl="1">
              <a:lnSpc>
                <a:spcPts val="5759"/>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967806" y="1023108"/>
            <a:ext cx="6913774" cy="5965410"/>
            <a:chOff x="0" y="0"/>
            <a:chExt cx="9218366" cy="7953880"/>
          </a:xfrm>
        </p:grpSpPr>
        <p:sp>
          <p:nvSpPr>
            <p:cNvPr name="Freeform 5" id="5"/>
            <p:cNvSpPr/>
            <p:nvPr/>
          </p:nvSpPr>
          <p:spPr>
            <a:xfrm flipH="false" flipV="false" rot="0">
              <a:off x="-516255" y="-224790"/>
              <a:ext cx="9734677" cy="8340598"/>
            </a:xfrm>
            <a:custGeom>
              <a:avLst/>
              <a:gdLst/>
              <a:ahLst/>
              <a:cxnLst/>
              <a:rect r="r" b="b" t="t" l="l"/>
              <a:pathLst>
                <a:path h="8340598" w="9734677">
                  <a:moveTo>
                    <a:pt x="7935087" y="8032115"/>
                  </a:moveTo>
                  <a:cubicBezTo>
                    <a:pt x="6683883" y="8340598"/>
                    <a:pt x="2138807" y="8310499"/>
                    <a:pt x="1182624" y="6438265"/>
                  </a:cubicBezTo>
                  <a:cubicBezTo>
                    <a:pt x="722884" y="5545328"/>
                    <a:pt x="0" y="3610483"/>
                    <a:pt x="1079881" y="2222246"/>
                  </a:cubicBezTo>
                  <a:cubicBezTo>
                    <a:pt x="1779905" y="1322197"/>
                    <a:pt x="3435096" y="543560"/>
                    <a:pt x="5004435" y="302768"/>
                  </a:cubicBezTo>
                  <a:cubicBezTo>
                    <a:pt x="6891782" y="0"/>
                    <a:pt x="9700260" y="456946"/>
                    <a:pt x="9734677" y="3867531"/>
                  </a:cubicBezTo>
                  <a:cubicBezTo>
                    <a:pt x="9734042" y="5349367"/>
                    <a:pt x="8570722" y="7040880"/>
                    <a:pt x="6855460" y="7603617"/>
                  </a:cubicBezTo>
                  <a:cubicBezTo>
                    <a:pt x="7009765" y="8026527"/>
                    <a:pt x="7935087" y="8032115"/>
                    <a:pt x="7935087" y="8032115"/>
                  </a:cubicBezTo>
                  <a:close/>
                </a:path>
              </a:pathLst>
            </a:custGeom>
            <a:solidFill>
              <a:srgbClr val="FFFFFF"/>
            </a:solidFill>
          </p:spPr>
        </p:sp>
      </p:grpSp>
      <p:grpSp>
        <p:nvGrpSpPr>
          <p:cNvPr name="Group 6" id="6"/>
          <p:cNvGrpSpPr/>
          <p:nvPr/>
        </p:nvGrpSpPr>
        <p:grpSpPr>
          <a:xfrm rot="0">
            <a:off x="1586203" y="1772817"/>
            <a:ext cx="5766320" cy="4478692"/>
            <a:chOff x="0" y="0"/>
            <a:chExt cx="7688426" cy="5971590"/>
          </a:xfrm>
        </p:grpSpPr>
        <p:sp>
          <p:nvSpPr>
            <p:cNvPr name="Freeform 7" id="7"/>
            <p:cNvSpPr/>
            <p:nvPr/>
          </p:nvSpPr>
          <p:spPr>
            <a:xfrm flipH="false" flipV="false" rot="0">
              <a:off x="0" y="0"/>
              <a:ext cx="7688426" cy="5971590"/>
            </a:xfrm>
            <a:custGeom>
              <a:avLst/>
              <a:gdLst/>
              <a:ahLst/>
              <a:cxnLst/>
              <a:rect r="r" b="b" t="t" l="l"/>
              <a:pathLst>
                <a:path h="5971590" w="7688426">
                  <a:moveTo>
                    <a:pt x="0" y="0"/>
                  </a:moveTo>
                  <a:lnTo>
                    <a:pt x="7688426" y="0"/>
                  </a:lnTo>
                  <a:lnTo>
                    <a:pt x="7688426" y="5971590"/>
                  </a:lnTo>
                  <a:lnTo>
                    <a:pt x="0" y="5971590"/>
                  </a:lnTo>
                  <a:close/>
                </a:path>
              </a:pathLst>
            </a:custGeom>
            <a:solidFill>
              <a:srgbClr val="000000">
                <a:alpha val="0"/>
              </a:srgbClr>
            </a:solidFill>
          </p:spPr>
        </p:sp>
        <p:sp>
          <p:nvSpPr>
            <p:cNvPr name="TextBox 8" id="8"/>
            <p:cNvSpPr txBox="true"/>
            <p:nvPr/>
          </p:nvSpPr>
          <p:spPr>
            <a:xfrm>
              <a:off x="0" y="-571500"/>
              <a:ext cx="7688426" cy="6543090"/>
            </a:xfrm>
            <a:prstGeom prst="rect">
              <a:avLst/>
            </a:prstGeom>
          </p:spPr>
          <p:txBody>
            <a:bodyPr anchor="ctr" rtlCol="false" tIns="0" lIns="0" bIns="0" rIns="0"/>
            <a:lstStyle/>
            <a:p>
              <a:pPr algn="ctr">
                <a:lnSpc>
                  <a:spcPts val="8640"/>
                </a:lnSpc>
              </a:pPr>
              <a:r>
                <a:rPr lang="en-US" b="true" sz="7200" spc="149">
                  <a:solidFill>
                    <a:srgbClr val="000000"/>
                  </a:solidFill>
                  <a:latin typeface="Biski Bold"/>
                  <a:ea typeface="Biski Bold"/>
                  <a:cs typeface="Biski Bold"/>
                  <a:sym typeface="Biski Bold"/>
                </a:rPr>
                <a:t>Reading</a:t>
              </a:r>
            </a:p>
          </p:txBody>
        </p:sp>
      </p:grpSp>
      <p:sp>
        <p:nvSpPr>
          <p:cNvPr name="Freeform 9" id="9"/>
          <p:cNvSpPr/>
          <p:nvPr/>
        </p:nvSpPr>
        <p:spPr>
          <a:xfrm flipH="false" flipV="false" rot="0">
            <a:off x="967806" y="1028700"/>
            <a:ext cx="6942349" cy="5993985"/>
          </a:xfrm>
          <a:custGeom>
            <a:avLst/>
            <a:gdLst/>
            <a:ahLst/>
            <a:cxnLst/>
            <a:rect r="r" b="b" t="t" l="l"/>
            <a:pathLst>
              <a:path h="5993985" w="6942349">
                <a:moveTo>
                  <a:pt x="0" y="0"/>
                </a:moveTo>
                <a:lnTo>
                  <a:pt x="6942349" y="0"/>
                </a:lnTo>
                <a:lnTo>
                  <a:pt x="6942349" y="5993985"/>
                </a:lnTo>
                <a:lnTo>
                  <a:pt x="0" y="5993985"/>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grpSp>
        <p:nvGrpSpPr>
          <p:cNvPr name="Group 10" id="10"/>
          <p:cNvGrpSpPr/>
          <p:nvPr/>
        </p:nvGrpSpPr>
        <p:grpSpPr>
          <a:xfrm rot="0">
            <a:off x="8189652" y="1324503"/>
            <a:ext cx="9069648" cy="7825230"/>
            <a:chOff x="0" y="0"/>
            <a:chExt cx="12092864" cy="10433640"/>
          </a:xfrm>
        </p:grpSpPr>
        <p:sp>
          <p:nvSpPr>
            <p:cNvPr name="Freeform 11" id="11"/>
            <p:cNvSpPr/>
            <p:nvPr/>
          </p:nvSpPr>
          <p:spPr>
            <a:xfrm flipH="false" flipV="false" rot="0">
              <a:off x="0" y="0"/>
              <a:ext cx="12092864" cy="10433640"/>
            </a:xfrm>
            <a:custGeom>
              <a:avLst/>
              <a:gdLst/>
              <a:ahLst/>
              <a:cxnLst/>
              <a:rect r="r" b="b" t="t" l="l"/>
              <a:pathLst>
                <a:path h="10433640" w="12092864">
                  <a:moveTo>
                    <a:pt x="0" y="0"/>
                  </a:moveTo>
                  <a:lnTo>
                    <a:pt x="12092864" y="0"/>
                  </a:lnTo>
                  <a:lnTo>
                    <a:pt x="12092864" y="10433640"/>
                  </a:lnTo>
                  <a:lnTo>
                    <a:pt x="0" y="10433640"/>
                  </a:lnTo>
                  <a:close/>
                </a:path>
              </a:pathLst>
            </a:custGeom>
            <a:solidFill>
              <a:srgbClr val="000000">
                <a:alpha val="0"/>
              </a:srgbClr>
            </a:solidFill>
          </p:spPr>
        </p:sp>
        <p:sp>
          <p:nvSpPr>
            <p:cNvPr name="TextBox 12" id="12"/>
            <p:cNvSpPr txBox="true"/>
            <p:nvPr/>
          </p:nvSpPr>
          <p:spPr>
            <a:xfrm>
              <a:off x="0" y="-180975"/>
              <a:ext cx="12092864" cy="10614615"/>
            </a:xfrm>
            <a:prstGeom prst="rect">
              <a:avLst/>
            </a:prstGeom>
          </p:spPr>
          <p:txBody>
            <a:bodyPr anchor="b" rtlCol="false" tIns="0" lIns="0" bIns="0" rIns="0"/>
            <a:lstStyle/>
            <a:p>
              <a:pPr algn="l">
                <a:lnSpc>
                  <a:spcPts val="3236"/>
                </a:lnSpc>
              </a:pPr>
              <a:r>
                <a:rPr lang="en-US" b="true" sz="3746" spc="75">
                  <a:solidFill>
                    <a:srgbClr val="000000"/>
                  </a:solidFill>
                  <a:latin typeface="Biski Bold"/>
                  <a:ea typeface="Biski Bold"/>
                  <a:cs typeface="Biski Bold"/>
                  <a:sym typeface="Biski Bold"/>
                </a:rPr>
                <a:t>Children are expected to read EVERY day – please take 5/10 minutes to listen to your child; this could be before bed, in the morning before school, whenever is convenient for you. It doesn’t have to be for long but doing this daily is the key to becoming fluent readers – this is a real focus for us this year.</a:t>
              </a:r>
            </a:p>
            <a:p>
              <a:pPr algn="l">
                <a:lnSpc>
                  <a:spcPts val="3236"/>
                </a:lnSpc>
              </a:pPr>
            </a:p>
            <a:p>
              <a:pPr algn="l">
                <a:lnSpc>
                  <a:spcPts val="3236"/>
                </a:lnSpc>
              </a:pPr>
              <a:r>
                <a:rPr lang="en-US" b="true" sz="3746" spc="75">
                  <a:solidFill>
                    <a:srgbClr val="000000"/>
                  </a:solidFill>
                  <a:latin typeface="Biski Bold"/>
                  <a:ea typeface="Biski Bold"/>
                  <a:cs typeface="Biski Bold"/>
                  <a:sym typeface="Biski Bold"/>
                </a:rPr>
                <a:t>Reading books should be returned to school EVERY day as we will also be reading with them and books will be changed every FRIDAY.</a:t>
              </a:r>
            </a:p>
          </p:txBody>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952120" y="577393"/>
            <a:ext cx="17268452" cy="9324903"/>
          </a:xfrm>
          <a:custGeom>
            <a:avLst/>
            <a:gdLst/>
            <a:ahLst/>
            <a:cxnLst/>
            <a:rect r="r" b="b" t="t" l="l"/>
            <a:pathLst>
              <a:path h="9324903" w="17268452">
                <a:moveTo>
                  <a:pt x="0" y="0"/>
                </a:moveTo>
                <a:lnTo>
                  <a:pt x="17268451" y="0"/>
                </a:lnTo>
                <a:lnTo>
                  <a:pt x="17268451"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7016570" y="343792"/>
            <a:ext cx="10745823" cy="9298312"/>
          </a:xfrm>
          <a:custGeom>
            <a:avLst/>
            <a:gdLst/>
            <a:ahLst/>
            <a:cxnLst/>
            <a:rect r="r" b="b" t="t" l="l"/>
            <a:pathLst>
              <a:path h="9298312" w="10745823">
                <a:moveTo>
                  <a:pt x="0" y="0"/>
                </a:moveTo>
                <a:lnTo>
                  <a:pt x="10745822" y="0"/>
                </a:lnTo>
                <a:lnTo>
                  <a:pt x="10745822" y="9298312"/>
                </a:lnTo>
                <a:lnTo>
                  <a:pt x="0" y="929831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7099244" y="396397"/>
            <a:ext cx="10775619" cy="9328107"/>
          </a:xfrm>
          <a:custGeom>
            <a:avLst/>
            <a:gdLst/>
            <a:ahLst/>
            <a:cxnLst/>
            <a:rect r="r" b="b" t="t" l="l"/>
            <a:pathLst>
              <a:path h="9328107" w="10775619">
                <a:moveTo>
                  <a:pt x="0" y="0"/>
                </a:moveTo>
                <a:lnTo>
                  <a:pt x="10775618" y="0"/>
                </a:lnTo>
                <a:lnTo>
                  <a:pt x="10775618" y="9328108"/>
                </a:lnTo>
                <a:lnTo>
                  <a:pt x="0" y="9328108"/>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952120" y="577393"/>
            <a:ext cx="7403531" cy="5695253"/>
          </a:xfrm>
          <a:custGeom>
            <a:avLst/>
            <a:gdLst/>
            <a:ahLst/>
            <a:cxnLst/>
            <a:rect r="r" b="b" t="t" l="l"/>
            <a:pathLst>
              <a:path h="5695253" w="7403531">
                <a:moveTo>
                  <a:pt x="0" y="0"/>
                </a:moveTo>
                <a:lnTo>
                  <a:pt x="7403530" y="0"/>
                </a:lnTo>
                <a:lnTo>
                  <a:pt x="7403530" y="5695253"/>
                </a:lnTo>
                <a:lnTo>
                  <a:pt x="0" y="569525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grpSp>
        <p:nvGrpSpPr>
          <p:cNvPr name="Group 7" id="7"/>
          <p:cNvGrpSpPr/>
          <p:nvPr/>
        </p:nvGrpSpPr>
        <p:grpSpPr>
          <a:xfrm rot="0">
            <a:off x="1832923" y="2162524"/>
            <a:ext cx="5605980" cy="3127930"/>
            <a:chOff x="0" y="0"/>
            <a:chExt cx="7474640" cy="4170574"/>
          </a:xfrm>
        </p:grpSpPr>
        <p:sp>
          <p:nvSpPr>
            <p:cNvPr name="Freeform 8" id="8"/>
            <p:cNvSpPr/>
            <p:nvPr/>
          </p:nvSpPr>
          <p:spPr>
            <a:xfrm flipH="false" flipV="false" rot="0">
              <a:off x="0" y="0"/>
              <a:ext cx="7474640" cy="4170574"/>
            </a:xfrm>
            <a:custGeom>
              <a:avLst/>
              <a:gdLst/>
              <a:ahLst/>
              <a:cxnLst/>
              <a:rect r="r" b="b" t="t" l="l"/>
              <a:pathLst>
                <a:path h="4170574" w="7474640">
                  <a:moveTo>
                    <a:pt x="0" y="0"/>
                  </a:moveTo>
                  <a:lnTo>
                    <a:pt x="7474640" y="0"/>
                  </a:lnTo>
                  <a:lnTo>
                    <a:pt x="7474640" y="4170574"/>
                  </a:lnTo>
                  <a:lnTo>
                    <a:pt x="0" y="4170574"/>
                  </a:lnTo>
                  <a:close/>
                </a:path>
              </a:pathLst>
            </a:custGeom>
            <a:solidFill>
              <a:srgbClr val="000000">
                <a:alpha val="0"/>
              </a:srgbClr>
            </a:solidFill>
          </p:spPr>
        </p:sp>
        <p:sp>
          <p:nvSpPr>
            <p:cNvPr name="TextBox 9" id="9"/>
            <p:cNvSpPr txBox="true"/>
            <p:nvPr/>
          </p:nvSpPr>
          <p:spPr>
            <a:xfrm>
              <a:off x="0" y="-533400"/>
              <a:ext cx="7474640" cy="4703974"/>
            </a:xfrm>
            <a:prstGeom prst="rect">
              <a:avLst/>
            </a:prstGeom>
          </p:spPr>
          <p:txBody>
            <a:bodyPr anchor="ctr" rtlCol="false" tIns="0" lIns="0" bIns="0" rIns="0"/>
            <a:lstStyle/>
            <a:p>
              <a:pPr algn="ctr">
                <a:lnSpc>
                  <a:spcPts val="7920"/>
                </a:lnSpc>
              </a:pPr>
              <a:r>
                <a:rPr lang="en-US" b="true" sz="6600" spc="150">
                  <a:solidFill>
                    <a:srgbClr val="000000"/>
                  </a:solidFill>
                  <a:latin typeface="Biski Bold"/>
                  <a:ea typeface="Biski Bold"/>
                  <a:cs typeface="Biski Bold"/>
                  <a:sym typeface="Biski Bold"/>
                </a:rPr>
                <a:t>Spellings</a:t>
              </a:r>
            </a:p>
          </p:txBody>
        </p:sp>
      </p:grpSp>
      <p:sp>
        <p:nvSpPr>
          <p:cNvPr name="Freeform 10" id="10"/>
          <p:cNvSpPr/>
          <p:nvPr/>
        </p:nvSpPr>
        <p:spPr>
          <a:xfrm flipH="false" flipV="false" rot="0">
            <a:off x="1028700" y="546400"/>
            <a:ext cx="7434525" cy="5726246"/>
          </a:xfrm>
          <a:custGeom>
            <a:avLst/>
            <a:gdLst/>
            <a:ahLst/>
            <a:cxnLst/>
            <a:rect r="r" b="b" t="t" l="l"/>
            <a:pathLst>
              <a:path h="5726246" w="7434525">
                <a:moveTo>
                  <a:pt x="0" y="0"/>
                </a:moveTo>
                <a:lnTo>
                  <a:pt x="7434525" y="0"/>
                </a:lnTo>
                <a:lnTo>
                  <a:pt x="7434525" y="5726246"/>
                </a:lnTo>
                <a:lnTo>
                  <a:pt x="0" y="5726246"/>
                </a:lnTo>
                <a:lnTo>
                  <a:pt x="0" y="0"/>
                </a:lnTo>
                <a:close/>
              </a:path>
            </a:pathLst>
          </a:custGeom>
          <a:blipFill>
            <a:blip r:embed="rId12"/>
            <a:stretch>
              <a:fillRect l="0" t="0" r="0" b="0"/>
            </a:stretch>
          </a:blipFill>
        </p:spPr>
      </p:sp>
      <p:grpSp>
        <p:nvGrpSpPr>
          <p:cNvPr name="Group 11" id="11"/>
          <p:cNvGrpSpPr/>
          <p:nvPr/>
        </p:nvGrpSpPr>
        <p:grpSpPr>
          <a:xfrm rot="0">
            <a:off x="8783688" y="1699593"/>
            <a:ext cx="7647520" cy="6324735"/>
            <a:chOff x="0" y="0"/>
            <a:chExt cx="10196694" cy="8432980"/>
          </a:xfrm>
        </p:grpSpPr>
        <p:sp>
          <p:nvSpPr>
            <p:cNvPr name="Freeform 12" id="12"/>
            <p:cNvSpPr/>
            <p:nvPr/>
          </p:nvSpPr>
          <p:spPr>
            <a:xfrm flipH="false" flipV="false" rot="0">
              <a:off x="0" y="0"/>
              <a:ext cx="10196694" cy="8432980"/>
            </a:xfrm>
            <a:custGeom>
              <a:avLst/>
              <a:gdLst/>
              <a:ahLst/>
              <a:cxnLst/>
              <a:rect r="r" b="b" t="t" l="l"/>
              <a:pathLst>
                <a:path h="8432980" w="10196694">
                  <a:moveTo>
                    <a:pt x="0" y="0"/>
                  </a:moveTo>
                  <a:lnTo>
                    <a:pt x="10196694" y="0"/>
                  </a:lnTo>
                  <a:lnTo>
                    <a:pt x="10196694" y="8432980"/>
                  </a:lnTo>
                  <a:lnTo>
                    <a:pt x="0" y="8432980"/>
                  </a:lnTo>
                  <a:close/>
                </a:path>
              </a:pathLst>
            </a:custGeom>
            <a:solidFill>
              <a:srgbClr val="000000">
                <a:alpha val="0"/>
              </a:srgbClr>
            </a:solidFill>
          </p:spPr>
        </p:sp>
        <p:sp>
          <p:nvSpPr>
            <p:cNvPr name="TextBox 13" id="13"/>
            <p:cNvSpPr txBox="true"/>
            <p:nvPr/>
          </p:nvSpPr>
          <p:spPr>
            <a:xfrm>
              <a:off x="0" y="-381000"/>
              <a:ext cx="10196694" cy="8813980"/>
            </a:xfrm>
            <a:prstGeom prst="rect">
              <a:avLst/>
            </a:prstGeom>
          </p:spPr>
          <p:txBody>
            <a:bodyPr anchor="ctr" rtlCol="false" tIns="0" lIns="0" bIns="0" rIns="0"/>
            <a:lstStyle/>
            <a:p>
              <a:pPr algn="ctr">
                <a:lnSpc>
                  <a:spcPts val="5759"/>
                </a:lnSpc>
              </a:pPr>
              <a:r>
                <a:rPr lang="en-US" b="true" sz="4800" spc="72">
                  <a:solidFill>
                    <a:srgbClr val="000000"/>
                  </a:solidFill>
                  <a:latin typeface="Biski Bold"/>
                  <a:ea typeface="Biski Bold"/>
                  <a:cs typeface="Biski Bold"/>
                  <a:sym typeface="Biski Bold"/>
                </a:rPr>
                <a:t>Home Learning </a:t>
              </a:r>
              <a:r>
                <a:rPr lang="en-US" b="true" sz="4800" spc="72">
                  <a:solidFill>
                    <a:srgbClr val="000000"/>
                  </a:solidFill>
                  <a:latin typeface="Biski Bold"/>
                  <a:ea typeface="Biski Bold"/>
                  <a:cs typeface="Biski Bold"/>
                  <a:sym typeface="Biski Bold"/>
                </a:rPr>
                <a:t>will be sent out on Friday.</a:t>
              </a:r>
            </a:p>
            <a:p>
              <a:pPr algn="ctr">
                <a:lnSpc>
                  <a:spcPts val="5759"/>
                </a:lnSpc>
              </a:pPr>
            </a:p>
            <a:p>
              <a:pPr algn="ctr">
                <a:lnSpc>
                  <a:spcPts val="5759"/>
                </a:lnSpc>
              </a:pPr>
              <a:r>
                <a:rPr lang="en-US" b="true" sz="4800" spc="75">
                  <a:solidFill>
                    <a:srgbClr val="000000"/>
                  </a:solidFill>
                  <a:latin typeface="Biski Bold"/>
                  <a:ea typeface="Biski Bold"/>
                  <a:cs typeface="Biski Bold"/>
                  <a:sym typeface="Biski Bold"/>
                </a:rPr>
                <a:t>This should be completed and brought in by Wednesday.</a:t>
              </a:r>
            </a:p>
          </p:txBody>
        </p:sp>
      </p:gr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531086" y="837313"/>
            <a:ext cx="15499612" cy="2121196"/>
            <a:chOff x="0" y="0"/>
            <a:chExt cx="20666150" cy="2828262"/>
          </a:xfrm>
        </p:grpSpPr>
        <p:sp>
          <p:nvSpPr>
            <p:cNvPr name="Freeform 5" id="5"/>
            <p:cNvSpPr/>
            <p:nvPr/>
          </p:nvSpPr>
          <p:spPr>
            <a:xfrm flipH="false" flipV="false" rot="0">
              <a:off x="0" y="0"/>
              <a:ext cx="20666149" cy="2828262"/>
            </a:xfrm>
            <a:custGeom>
              <a:avLst/>
              <a:gdLst/>
              <a:ahLst/>
              <a:cxnLst/>
              <a:rect r="r" b="b" t="t" l="l"/>
              <a:pathLst>
                <a:path h="2828262" w="20666149">
                  <a:moveTo>
                    <a:pt x="0" y="0"/>
                  </a:moveTo>
                  <a:lnTo>
                    <a:pt x="20666149" y="0"/>
                  </a:lnTo>
                  <a:lnTo>
                    <a:pt x="20666149" y="2828262"/>
                  </a:lnTo>
                  <a:lnTo>
                    <a:pt x="0" y="2828262"/>
                  </a:lnTo>
                  <a:close/>
                </a:path>
              </a:pathLst>
            </a:custGeom>
            <a:solidFill>
              <a:srgbClr val="000000">
                <a:alpha val="0"/>
              </a:srgbClr>
            </a:solidFill>
          </p:spPr>
        </p:sp>
        <p:sp>
          <p:nvSpPr>
            <p:cNvPr name="TextBox 6" id="6"/>
            <p:cNvSpPr txBox="true"/>
            <p:nvPr/>
          </p:nvSpPr>
          <p:spPr>
            <a:xfrm>
              <a:off x="0" y="-571500"/>
              <a:ext cx="20666150" cy="3399762"/>
            </a:xfrm>
            <a:prstGeom prst="rect">
              <a:avLst/>
            </a:prstGeom>
          </p:spPr>
          <p:txBody>
            <a:bodyPr anchor="ctr" rtlCol="false" tIns="0" lIns="0" bIns="0" rIns="0"/>
            <a:lstStyle/>
            <a:p>
              <a:pPr algn="l">
                <a:lnSpc>
                  <a:spcPts val="8640"/>
                </a:lnSpc>
              </a:pPr>
              <a:r>
                <a:rPr lang="en-US" b="true" sz="7200" spc="149">
                  <a:solidFill>
                    <a:srgbClr val="000000"/>
                  </a:solidFill>
                  <a:latin typeface="Biski Bold"/>
                  <a:ea typeface="Biski Bold"/>
                  <a:cs typeface="Biski Bold"/>
                  <a:sym typeface="Biski Bold"/>
                </a:rPr>
                <a:t>P.E.	</a:t>
              </a:r>
            </a:p>
          </p:txBody>
        </p:sp>
      </p:grpSp>
      <p:sp>
        <p:nvSpPr>
          <p:cNvPr name="TextBox 7" id="7"/>
          <p:cNvSpPr txBox="true"/>
          <p:nvPr/>
        </p:nvSpPr>
        <p:spPr>
          <a:xfrm rot="0">
            <a:off x="1589872" y="2406782"/>
            <a:ext cx="15316731" cy="6172200"/>
          </a:xfrm>
          <a:prstGeom prst="rect">
            <a:avLst/>
          </a:prstGeom>
        </p:spPr>
        <p:txBody>
          <a:bodyPr anchor="t" rtlCol="false" tIns="0" lIns="0" bIns="0" rIns="0">
            <a:spAutoFit/>
          </a:bodyPr>
          <a:lstStyle/>
          <a:p>
            <a:pPr algn="l">
              <a:lnSpc>
                <a:spcPts val="5759"/>
              </a:lnSpc>
            </a:pPr>
            <a:r>
              <a:rPr lang="en-US" b="true" sz="4800" spc="75">
                <a:solidFill>
                  <a:srgbClr val="000000"/>
                </a:solidFill>
                <a:latin typeface="Biski Bold"/>
                <a:ea typeface="Biski Bold"/>
                <a:cs typeface="Biski Bold"/>
                <a:sym typeface="Biski Bold"/>
              </a:rPr>
              <a:t>P.E. will be on Wednesday and Thursday – full P.E. kit should be worn with appropriate trainers</a:t>
            </a:r>
          </a:p>
          <a:p>
            <a:pPr algn="l">
              <a:lnSpc>
                <a:spcPts val="5759"/>
              </a:lnSpc>
            </a:pPr>
          </a:p>
          <a:p>
            <a:pPr algn="l">
              <a:lnSpc>
                <a:spcPts val="5759"/>
              </a:lnSpc>
            </a:pPr>
            <a:r>
              <a:rPr lang="en-US" b="true" sz="4800" spc="75">
                <a:solidFill>
                  <a:srgbClr val="000000"/>
                </a:solidFill>
                <a:latin typeface="Biski Bold"/>
                <a:ea typeface="Biski Bold"/>
                <a:cs typeface="Biski Bold"/>
                <a:sym typeface="Biski Bold"/>
              </a:rPr>
              <a:t>Swimming – this will take place at the end of this half term so advance warning now that children will need a swimsuit, a swimming cap and a towel.</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4" id="4"/>
          <p:cNvSpPr txBox="true"/>
          <p:nvPr/>
        </p:nvSpPr>
        <p:spPr>
          <a:xfrm rot="0">
            <a:off x="1253492" y="530134"/>
            <a:ext cx="4213032" cy="1666875"/>
          </a:xfrm>
          <a:prstGeom prst="rect">
            <a:avLst/>
          </a:prstGeom>
        </p:spPr>
        <p:txBody>
          <a:bodyPr anchor="t" rtlCol="false" tIns="0" lIns="0" bIns="0" rIns="0">
            <a:spAutoFit/>
          </a:bodyPr>
          <a:lstStyle/>
          <a:p>
            <a:pPr algn="r">
              <a:lnSpc>
                <a:spcPts val="8640"/>
              </a:lnSpc>
            </a:pPr>
            <a:r>
              <a:rPr lang="en-US" b="true" sz="7200" spc="149">
                <a:solidFill>
                  <a:srgbClr val="000000"/>
                </a:solidFill>
                <a:latin typeface="Biski Bold"/>
                <a:ea typeface="Biski Bold"/>
                <a:cs typeface="Biski Bold"/>
                <a:sym typeface="Biski Bold"/>
              </a:rPr>
              <a:t>Uniform</a:t>
            </a:r>
          </a:p>
        </p:txBody>
      </p:sp>
      <p:grpSp>
        <p:nvGrpSpPr>
          <p:cNvPr name="Group 5" id="5"/>
          <p:cNvGrpSpPr/>
          <p:nvPr/>
        </p:nvGrpSpPr>
        <p:grpSpPr>
          <a:xfrm rot="0">
            <a:off x="8190229" y="551990"/>
            <a:ext cx="8469086" cy="6553200"/>
            <a:chOff x="0" y="0"/>
            <a:chExt cx="11292114" cy="8737600"/>
          </a:xfrm>
        </p:grpSpPr>
        <p:sp>
          <p:nvSpPr>
            <p:cNvPr name="Freeform 6" id="6"/>
            <p:cNvSpPr/>
            <p:nvPr/>
          </p:nvSpPr>
          <p:spPr>
            <a:xfrm flipH="false" flipV="false" rot="0">
              <a:off x="0" y="0"/>
              <a:ext cx="11292114" cy="8737600"/>
            </a:xfrm>
            <a:custGeom>
              <a:avLst/>
              <a:gdLst/>
              <a:ahLst/>
              <a:cxnLst/>
              <a:rect r="r" b="b" t="t" l="l"/>
              <a:pathLst>
                <a:path h="8737600" w="11292114">
                  <a:moveTo>
                    <a:pt x="0" y="0"/>
                  </a:moveTo>
                  <a:lnTo>
                    <a:pt x="11292114" y="0"/>
                  </a:lnTo>
                  <a:lnTo>
                    <a:pt x="11292114" y="8737600"/>
                  </a:lnTo>
                  <a:lnTo>
                    <a:pt x="0" y="8737600"/>
                  </a:lnTo>
                  <a:close/>
                </a:path>
              </a:pathLst>
            </a:custGeom>
            <a:solidFill>
              <a:srgbClr val="000000">
                <a:alpha val="0"/>
              </a:srgbClr>
            </a:solidFill>
          </p:spPr>
        </p:sp>
        <p:sp>
          <p:nvSpPr>
            <p:cNvPr name="TextBox 7" id="7"/>
            <p:cNvSpPr txBox="true"/>
            <p:nvPr/>
          </p:nvSpPr>
          <p:spPr>
            <a:xfrm>
              <a:off x="0" y="-381000"/>
              <a:ext cx="11292114" cy="9118600"/>
            </a:xfrm>
            <a:prstGeom prst="rect">
              <a:avLst/>
            </a:prstGeom>
          </p:spPr>
          <p:txBody>
            <a:bodyPr anchor="ctr" rtlCol="false" tIns="0" lIns="0" bIns="0" rIns="0"/>
            <a:lstStyle/>
            <a:p>
              <a:pPr algn="ctr">
                <a:lnSpc>
                  <a:spcPts val="5759"/>
                </a:lnSpc>
              </a:pPr>
              <a:r>
                <a:rPr lang="en-US" b="true" sz="4800" spc="75">
                  <a:solidFill>
                    <a:srgbClr val="000000"/>
                  </a:solidFill>
                  <a:latin typeface="Biski Bold"/>
                  <a:ea typeface="Biski Bold"/>
                  <a:cs typeface="Biski Bold"/>
                  <a:sym typeface="Biski Bold"/>
                </a:rPr>
                <a:t>Children must wear correct uniform at all times – no earrings are allowed, children will be asked to remove them and plastic clear studs put in place</a:t>
              </a:r>
            </a:p>
          </p:txBody>
        </p:sp>
      </p:grpSp>
      <p:grpSp>
        <p:nvGrpSpPr>
          <p:cNvPr name="Group 8" id="8"/>
          <p:cNvGrpSpPr/>
          <p:nvPr/>
        </p:nvGrpSpPr>
        <p:grpSpPr>
          <a:xfrm rot="0">
            <a:off x="1028700" y="3596640"/>
            <a:ext cx="6330558" cy="5661660"/>
            <a:chOff x="0" y="0"/>
            <a:chExt cx="8440744" cy="7548880"/>
          </a:xfrm>
        </p:grpSpPr>
        <p:sp>
          <p:nvSpPr>
            <p:cNvPr name="Freeform 9" id="9"/>
            <p:cNvSpPr/>
            <p:nvPr/>
          </p:nvSpPr>
          <p:spPr>
            <a:xfrm flipH="false" flipV="false" rot="0">
              <a:off x="-45339" y="-166624"/>
              <a:ext cx="8591095" cy="7824184"/>
            </a:xfrm>
            <a:custGeom>
              <a:avLst/>
              <a:gdLst/>
              <a:ahLst/>
              <a:cxnLst/>
              <a:rect r="r" b="b" t="t" l="l"/>
              <a:pathLst>
                <a:path h="7824184" w="8591095">
                  <a:moveTo>
                    <a:pt x="59550" y="180990"/>
                  </a:moveTo>
                  <a:cubicBezTo>
                    <a:pt x="535324" y="163576"/>
                    <a:pt x="739531" y="295345"/>
                    <a:pt x="1377449" y="180990"/>
                  </a:cubicBezTo>
                  <a:cubicBezTo>
                    <a:pt x="2015367" y="78232"/>
                    <a:pt x="2063257" y="361142"/>
                    <a:pt x="2611222" y="180990"/>
                  </a:cubicBezTo>
                  <a:cubicBezTo>
                    <a:pt x="3159186" y="20066"/>
                    <a:pt x="3525538" y="383840"/>
                    <a:pt x="4097376" y="180990"/>
                  </a:cubicBezTo>
                  <a:cubicBezTo>
                    <a:pt x="4669215" y="0"/>
                    <a:pt x="4920459" y="182570"/>
                    <a:pt x="5499403" y="180990"/>
                  </a:cubicBezTo>
                  <a:cubicBezTo>
                    <a:pt x="6078347" y="179410"/>
                    <a:pt x="6614516" y="365883"/>
                    <a:pt x="6901431" y="180990"/>
                  </a:cubicBezTo>
                  <a:cubicBezTo>
                    <a:pt x="7188344" y="15875"/>
                    <a:pt x="8041270" y="182714"/>
                    <a:pt x="8471711" y="180990"/>
                  </a:cubicBezTo>
                  <a:cubicBezTo>
                    <a:pt x="8581570" y="1066089"/>
                    <a:pt x="8339837" y="1164929"/>
                    <a:pt x="8471711" y="2136225"/>
                  </a:cubicBezTo>
                  <a:cubicBezTo>
                    <a:pt x="8591095" y="3107521"/>
                    <a:pt x="8422969" y="3356056"/>
                    <a:pt x="8471711" y="3865911"/>
                  </a:cubicBezTo>
                  <a:cubicBezTo>
                    <a:pt x="8516800" y="4375766"/>
                    <a:pt x="8355184" y="5383409"/>
                    <a:pt x="8471711" y="5821146"/>
                  </a:cubicBezTo>
                  <a:cubicBezTo>
                    <a:pt x="8577379" y="6258883"/>
                    <a:pt x="8350921" y="7167399"/>
                    <a:pt x="8471711" y="7701245"/>
                  </a:cubicBezTo>
                  <a:cubicBezTo>
                    <a:pt x="8120565" y="7741253"/>
                    <a:pt x="7538922" y="7564048"/>
                    <a:pt x="6985557" y="7701245"/>
                  </a:cubicBezTo>
                  <a:cubicBezTo>
                    <a:pt x="6432193" y="7824184"/>
                    <a:pt x="5887781" y="7632001"/>
                    <a:pt x="5499403" y="7701245"/>
                  </a:cubicBezTo>
                  <a:cubicBezTo>
                    <a:pt x="5111025" y="7764114"/>
                    <a:pt x="4575424" y="7571375"/>
                    <a:pt x="3929122" y="7701245"/>
                  </a:cubicBezTo>
                  <a:cubicBezTo>
                    <a:pt x="3282819" y="7817707"/>
                    <a:pt x="3086854" y="7615767"/>
                    <a:pt x="2611222" y="7701245"/>
                  </a:cubicBezTo>
                  <a:cubicBezTo>
                    <a:pt x="2135590" y="7778464"/>
                    <a:pt x="1090535" y="7358756"/>
                    <a:pt x="59550" y="7701102"/>
                  </a:cubicBezTo>
                  <a:cubicBezTo>
                    <a:pt x="17018" y="7283908"/>
                    <a:pt x="124493" y="6427973"/>
                    <a:pt x="59550" y="5971416"/>
                  </a:cubicBezTo>
                  <a:cubicBezTo>
                    <a:pt x="0" y="5514860"/>
                    <a:pt x="123498" y="4798131"/>
                    <a:pt x="59550" y="4091460"/>
                  </a:cubicBezTo>
                  <a:cubicBezTo>
                    <a:pt x="889" y="3384788"/>
                    <a:pt x="83282" y="2616342"/>
                    <a:pt x="59550" y="2136225"/>
                  </a:cubicBezTo>
                  <a:cubicBezTo>
                    <a:pt x="36830" y="1656108"/>
                    <a:pt x="107440" y="1031611"/>
                    <a:pt x="59550" y="180990"/>
                  </a:cubicBezTo>
                  <a:close/>
                </a:path>
              </a:pathLst>
            </a:custGeom>
            <a:solidFill>
              <a:srgbClr val="000000">
                <a:alpha val="0"/>
              </a:srgbClr>
            </a:solidFill>
          </p:spPr>
        </p:sp>
        <p:sp>
          <p:nvSpPr>
            <p:cNvPr name="Freeform 10" id="10"/>
            <p:cNvSpPr/>
            <p:nvPr/>
          </p:nvSpPr>
          <p:spPr>
            <a:xfrm flipH="false" flipV="false" rot="0">
              <a:off x="-102743" y="-171577"/>
              <a:ext cx="8632878" cy="7839678"/>
            </a:xfrm>
            <a:custGeom>
              <a:avLst/>
              <a:gdLst/>
              <a:ahLst/>
              <a:cxnLst/>
              <a:rect r="r" b="b" t="t" l="l"/>
              <a:pathLst>
                <a:path h="7839678" w="8632878">
                  <a:moveTo>
                    <a:pt x="116954" y="185943"/>
                  </a:moveTo>
                  <a:cubicBezTo>
                    <a:pt x="537874" y="41402"/>
                    <a:pt x="1152771" y="371841"/>
                    <a:pt x="1434853" y="185943"/>
                  </a:cubicBezTo>
                  <a:cubicBezTo>
                    <a:pt x="1716936" y="19939"/>
                    <a:pt x="2234205" y="333340"/>
                    <a:pt x="2584498" y="185943"/>
                  </a:cubicBezTo>
                  <a:cubicBezTo>
                    <a:pt x="2934792" y="53975"/>
                    <a:pt x="3370066" y="394396"/>
                    <a:pt x="4154780" y="185943"/>
                  </a:cubicBezTo>
                  <a:cubicBezTo>
                    <a:pt x="4939495" y="0"/>
                    <a:pt x="5171413" y="322996"/>
                    <a:pt x="5472680" y="185943"/>
                  </a:cubicBezTo>
                  <a:cubicBezTo>
                    <a:pt x="5773946" y="63119"/>
                    <a:pt x="6382448" y="331185"/>
                    <a:pt x="6790579" y="185943"/>
                  </a:cubicBezTo>
                  <a:cubicBezTo>
                    <a:pt x="7198711" y="55880"/>
                    <a:pt x="7921182" y="216399"/>
                    <a:pt x="8529115" y="185943"/>
                  </a:cubicBezTo>
                  <a:cubicBezTo>
                    <a:pt x="8632878" y="881696"/>
                    <a:pt x="8439304" y="1248177"/>
                    <a:pt x="8529115" y="1915629"/>
                  </a:cubicBezTo>
                  <a:cubicBezTo>
                    <a:pt x="8610907" y="2583081"/>
                    <a:pt x="8503110" y="3034466"/>
                    <a:pt x="8529115" y="3795729"/>
                  </a:cubicBezTo>
                  <a:cubicBezTo>
                    <a:pt x="8553884" y="4556992"/>
                    <a:pt x="8452093" y="4776794"/>
                    <a:pt x="8529115" y="5525415"/>
                  </a:cubicBezTo>
                  <a:cubicBezTo>
                    <a:pt x="8599477" y="6274036"/>
                    <a:pt x="8503820" y="6832017"/>
                    <a:pt x="8529115" y="7706198"/>
                  </a:cubicBezTo>
                  <a:cubicBezTo>
                    <a:pt x="7893756" y="7768685"/>
                    <a:pt x="7558383" y="7557078"/>
                    <a:pt x="7127089" y="7706198"/>
                  </a:cubicBezTo>
                  <a:cubicBezTo>
                    <a:pt x="6695794" y="7839678"/>
                    <a:pt x="6381311" y="7665399"/>
                    <a:pt x="5809189" y="7706198"/>
                  </a:cubicBezTo>
                  <a:cubicBezTo>
                    <a:pt x="5237066" y="7743920"/>
                    <a:pt x="4601990" y="7684936"/>
                    <a:pt x="4238907" y="7706198"/>
                  </a:cubicBezTo>
                  <a:cubicBezTo>
                    <a:pt x="3875824" y="7726648"/>
                    <a:pt x="3157473" y="7646866"/>
                    <a:pt x="2668626" y="7706198"/>
                  </a:cubicBezTo>
                  <a:cubicBezTo>
                    <a:pt x="2179778" y="7760303"/>
                    <a:pt x="1758146" y="7604773"/>
                    <a:pt x="1434853" y="7706198"/>
                  </a:cubicBezTo>
                  <a:cubicBezTo>
                    <a:pt x="1111560" y="7797515"/>
                    <a:pt x="702434" y="7647728"/>
                    <a:pt x="116954" y="7706198"/>
                  </a:cubicBezTo>
                  <a:cubicBezTo>
                    <a:pt x="0" y="7199073"/>
                    <a:pt x="226518" y="6201917"/>
                    <a:pt x="116954" y="5675829"/>
                  </a:cubicBezTo>
                  <a:cubicBezTo>
                    <a:pt x="17526" y="5149739"/>
                    <a:pt x="123206" y="4479127"/>
                    <a:pt x="116954" y="4021421"/>
                  </a:cubicBezTo>
                  <a:cubicBezTo>
                    <a:pt x="110701" y="3563715"/>
                    <a:pt x="189854" y="2934477"/>
                    <a:pt x="116954" y="2291735"/>
                  </a:cubicBezTo>
                  <a:cubicBezTo>
                    <a:pt x="50292" y="1648993"/>
                    <a:pt x="242860" y="1015014"/>
                    <a:pt x="116954" y="185943"/>
                  </a:cubicBezTo>
                  <a:close/>
                </a:path>
              </a:pathLst>
            </a:custGeom>
            <a:solidFill>
              <a:srgbClr val="FFFFFF"/>
            </a:solidFill>
          </p:spPr>
        </p:sp>
        <p:sp>
          <p:nvSpPr>
            <p:cNvPr name="Freeform 11" id="11"/>
            <p:cNvSpPr/>
            <p:nvPr/>
          </p:nvSpPr>
          <p:spPr>
            <a:xfrm flipH="false" flipV="false" rot="0">
              <a:off x="-34290" y="-115189"/>
              <a:ext cx="8546010" cy="7733760"/>
            </a:xfrm>
            <a:custGeom>
              <a:avLst/>
              <a:gdLst/>
              <a:ahLst/>
              <a:cxnLst/>
              <a:rect r="r" b="b" t="t" l="l"/>
              <a:pathLst>
                <a:path h="7733760" w="8546010">
                  <a:moveTo>
                    <a:pt x="47932" y="115189"/>
                  </a:moveTo>
                  <a:cubicBezTo>
                    <a:pt x="229545" y="109220"/>
                    <a:pt x="371936" y="123378"/>
                    <a:pt x="512764" y="138031"/>
                  </a:cubicBezTo>
                  <a:cubicBezTo>
                    <a:pt x="652455" y="152685"/>
                    <a:pt x="790725" y="167195"/>
                    <a:pt x="965943" y="160586"/>
                  </a:cubicBezTo>
                  <a:cubicBezTo>
                    <a:pt x="1079629" y="156276"/>
                    <a:pt x="1208804" y="143203"/>
                    <a:pt x="1363985" y="115333"/>
                  </a:cubicBezTo>
                  <a:cubicBezTo>
                    <a:pt x="1672925" y="66421"/>
                    <a:pt x="1845301" y="101600"/>
                    <a:pt x="2001050" y="135733"/>
                  </a:cubicBezTo>
                  <a:cubicBezTo>
                    <a:pt x="2130083" y="165614"/>
                    <a:pt x="2246326" y="192335"/>
                    <a:pt x="2421260" y="161017"/>
                  </a:cubicBezTo>
                  <a:cubicBezTo>
                    <a:pt x="2473413" y="151679"/>
                    <a:pt x="2530967" y="137169"/>
                    <a:pt x="2595767" y="115764"/>
                  </a:cubicBezTo>
                  <a:cubicBezTo>
                    <a:pt x="2867618" y="36703"/>
                    <a:pt x="3095415" y="78613"/>
                    <a:pt x="3321508" y="120648"/>
                  </a:cubicBezTo>
                  <a:cubicBezTo>
                    <a:pt x="3551578" y="168344"/>
                    <a:pt x="3779944" y="215321"/>
                    <a:pt x="4057195" y="124240"/>
                  </a:cubicBezTo>
                  <a:cubicBezTo>
                    <a:pt x="4065295" y="121510"/>
                    <a:pt x="4073395" y="118781"/>
                    <a:pt x="4081638" y="115907"/>
                  </a:cubicBezTo>
                  <a:lnTo>
                    <a:pt x="4086327" y="129411"/>
                  </a:lnTo>
                  <a:lnTo>
                    <a:pt x="4081638" y="115907"/>
                  </a:lnTo>
                  <a:cubicBezTo>
                    <a:pt x="4450973" y="0"/>
                    <a:pt x="4688434" y="33147"/>
                    <a:pt x="4962132" y="71247"/>
                  </a:cubicBezTo>
                  <a:cubicBezTo>
                    <a:pt x="5116034" y="92710"/>
                    <a:pt x="5281162" y="115764"/>
                    <a:pt x="5488496" y="115189"/>
                  </a:cubicBezTo>
                  <a:cubicBezTo>
                    <a:pt x="5698388" y="114681"/>
                    <a:pt x="5902596" y="138606"/>
                    <a:pt x="6090603" y="160730"/>
                  </a:cubicBezTo>
                  <a:cubicBezTo>
                    <a:pt x="6252605" y="179837"/>
                    <a:pt x="6402244" y="197363"/>
                    <a:pt x="6534261" y="196932"/>
                  </a:cubicBezTo>
                  <a:cubicBezTo>
                    <a:pt x="6674094" y="196501"/>
                    <a:pt x="6792043" y="175958"/>
                    <a:pt x="6882991" y="117344"/>
                  </a:cubicBezTo>
                  <a:cubicBezTo>
                    <a:pt x="7084499" y="2286"/>
                    <a:pt x="7551888" y="45466"/>
                    <a:pt x="7958030" y="82296"/>
                  </a:cubicBezTo>
                  <a:cubicBezTo>
                    <a:pt x="8147743" y="99568"/>
                    <a:pt x="8325377" y="115764"/>
                    <a:pt x="8460804" y="115189"/>
                  </a:cubicBezTo>
                  <a:cubicBezTo>
                    <a:pt x="8467909" y="115189"/>
                    <a:pt x="8474020" y="120504"/>
                    <a:pt x="8474872" y="127544"/>
                  </a:cubicBezTo>
                  <a:cubicBezTo>
                    <a:pt x="8528103" y="562120"/>
                    <a:pt x="8500924" y="808356"/>
                    <a:pt x="8473025" y="1059621"/>
                  </a:cubicBezTo>
                  <a:cubicBezTo>
                    <a:pt x="8440768" y="1321085"/>
                    <a:pt x="8407798" y="1588152"/>
                    <a:pt x="8474872" y="2082779"/>
                  </a:cubicBezTo>
                  <a:cubicBezTo>
                    <a:pt x="8546010" y="2669062"/>
                    <a:pt x="8515657" y="2993019"/>
                    <a:pt x="8489748" y="3269136"/>
                  </a:cubicBezTo>
                  <a:cubicBezTo>
                    <a:pt x="8472315" y="3451443"/>
                    <a:pt x="8455547" y="3611626"/>
                    <a:pt x="8474872" y="3813039"/>
                  </a:cubicBezTo>
                  <a:cubicBezTo>
                    <a:pt x="8493559" y="4031980"/>
                    <a:pt x="8477303" y="4341427"/>
                    <a:pt x="8458957" y="4656908"/>
                  </a:cubicBezTo>
                  <a:cubicBezTo>
                    <a:pt x="8439346" y="4989341"/>
                    <a:pt x="8419452" y="5328526"/>
                    <a:pt x="8443467" y="5579934"/>
                  </a:cubicBezTo>
                  <a:cubicBezTo>
                    <a:pt x="8450146" y="5649753"/>
                    <a:pt x="8460236" y="5712390"/>
                    <a:pt x="8474447" y="5765975"/>
                  </a:cubicBezTo>
                  <a:lnTo>
                    <a:pt x="8460662" y="5769711"/>
                  </a:lnTo>
                  <a:lnTo>
                    <a:pt x="8474447" y="5765975"/>
                  </a:lnTo>
                  <a:cubicBezTo>
                    <a:pt x="8526324" y="5983623"/>
                    <a:pt x="8500924" y="6314475"/>
                    <a:pt x="8475015" y="6654667"/>
                  </a:cubicBezTo>
                  <a:cubicBezTo>
                    <a:pt x="8444746" y="7010372"/>
                    <a:pt x="8413624" y="7377140"/>
                    <a:pt x="8474588" y="7646649"/>
                  </a:cubicBezTo>
                  <a:cubicBezTo>
                    <a:pt x="8475398" y="7650672"/>
                    <a:pt x="8474731" y="7654839"/>
                    <a:pt x="8472315" y="7658143"/>
                  </a:cubicBezTo>
                  <a:cubicBezTo>
                    <a:pt x="8469899" y="7661447"/>
                    <a:pt x="8466347" y="7663602"/>
                    <a:pt x="8462367" y="7664165"/>
                  </a:cubicBezTo>
                  <a:cubicBezTo>
                    <a:pt x="8323671" y="7679278"/>
                    <a:pt x="8150159" y="7663889"/>
                    <a:pt x="7959309" y="7644926"/>
                  </a:cubicBezTo>
                  <a:cubicBezTo>
                    <a:pt x="7718154" y="7620935"/>
                    <a:pt x="7447440" y="7594070"/>
                    <a:pt x="7176442" y="7627543"/>
                  </a:cubicBezTo>
                  <a:cubicBezTo>
                    <a:pt x="7110078" y="7635732"/>
                    <a:pt x="7043856" y="7647511"/>
                    <a:pt x="6977918" y="7663889"/>
                  </a:cubicBezTo>
                  <a:lnTo>
                    <a:pt x="6974508" y="7649954"/>
                  </a:lnTo>
                  <a:lnTo>
                    <a:pt x="6977918" y="7663889"/>
                  </a:lnTo>
                  <a:cubicBezTo>
                    <a:pt x="6659031" y="7733760"/>
                    <a:pt x="6343553" y="7703661"/>
                    <a:pt x="6061045" y="7676738"/>
                  </a:cubicBezTo>
                  <a:cubicBezTo>
                    <a:pt x="5848027" y="7655413"/>
                    <a:pt x="5654903" y="7634725"/>
                    <a:pt x="5490769" y="7664033"/>
                  </a:cubicBezTo>
                  <a:lnTo>
                    <a:pt x="5488353" y="7649954"/>
                  </a:lnTo>
                  <a:lnTo>
                    <a:pt x="5490769" y="7664033"/>
                  </a:lnTo>
                  <a:cubicBezTo>
                    <a:pt x="5322657" y="7690580"/>
                    <a:pt x="5127686" y="7673054"/>
                    <a:pt x="4911684" y="7652541"/>
                  </a:cubicBezTo>
                  <a:cubicBezTo>
                    <a:pt x="4633154" y="7624526"/>
                    <a:pt x="4316966" y="7592777"/>
                    <a:pt x="3967667" y="7655126"/>
                  </a:cubicBezTo>
                  <a:cubicBezTo>
                    <a:pt x="3952178" y="7657856"/>
                    <a:pt x="3936546" y="7660872"/>
                    <a:pt x="3920914" y="7664033"/>
                  </a:cubicBezTo>
                  <a:lnTo>
                    <a:pt x="3918072" y="7649954"/>
                  </a:lnTo>
                  <a:lnTo>
                    <a:pt x="3920914" y="7664033"/>
                  </a:lnTo>
                  <a:cubicBezTo>
                    <a:pt x="3565647" y="7727156"/>
                    <a:pt x="3345097" y="7698581"/>
                    <a:pt x="3141173" y="7672292"/>
                  </a:cubicBezTo>
                  <a:cubicBezTo>
                    <a:pt x="2972350" y="7648661"/>
                    <a:pt x="2816033" y="7625819"/>
                    <a:pt x="2602588" y="7664165"/>
                  </a:cubicBezTo>
                  <a:lnTo>
                    <a:pt x="2600172" y="7650097"/>
                  </a:lnTo>
                  <a:lnTo>
                    <a:pt x="2602588" y="7664165"/>
                  </a:lnTo>
                  <a:cubicBezTo>
                    <a:pt x="2428933" y="7691723"/>
                    <a:pt x="2181952" y="7659292"/>
                    <a:pt x="1892338" y="7617199"/>
                  </a:cubicBezTo>
                  <a:cubicBezTo>
                    <a:pt x="1465022" y="7555137"/>
                    <a:pt x="939937" y="7478853"/>
                    <a:pt x="400641" y="7575681"/>
                  </a:cubicBezTo>
                  <a:cubicBezTo>
                    <a:pt x="285108" y="7596512"/>
                    <a:pt x="168865" y="7625100"/>
                    <a:pt x="52763" y="7663745"/>
                  </a:cubicBezTo>
                  <a:cubicBezTo>
                    <a:pt x="48642" y="7664927"/>
                    <a:pt x="44237" y="7664418"/>
                    <a:pt x="40684" y="7662166"/>
                  </a:cubicBezTo>
                  <a:cubicBezTo>
                    <a:pt x="37132" y="7659866"/>
                    <a:pt x="34716" y="7655988"/>
                    <a:pt x="34290" y="7651678"/>
                  </a:cubicBezTo>
                  <a:cubicBezTo>
                    <a:pt x="15113" y="7456298"/>
                    <a:pt x="26416" y="7165958"/>
                    <a:pt x="38411" y="6866999"/>
                  </a:cubicBezTo>
                  <a:cubicBezTo>
                    <a:pt x="52479" y="6544335"/>
                    <a:pt x="66832" y="6211039"/>
                    <a:pt x="40400" y="5970693"/>
                  </a:cubicBezTo>
                  <a:cubicBezTo>
                    <a:pt x="38553" y="5954172"/>
                    <a:pt x="36563" y="5938082"/>
                    <a:pt x="34290" y="5922423"/>
                  </a:cubicBezTo>
                  <a:lnTo>
                    <a:pt x="48358" y="5920412"/>
                  </a:lnTo>
                  <a:lnTo>
                    <a:pt x="34290" y="5922423"/>
                  </a:lnTo>
                  <a:cubicBezTo>
                    <a:pt x="5969" y="5699604"/>
                    <a:pt x="18669" y="5415729"/>
                    <a:pt x="32512" y="5103552"/>
                  </a:cubicBezTo>
                  <a:cubicBezTo>
                    <a:pt x="48927" y="4770688"/>
                    <a:pt x="67116" y="4404781"/>
                    <a:pt x="34163" y="4041605"/>
                  </a:cubicBezTo>
                  <a:cubicBezTo>
                    <a:pt x="0" y="3618953"/>
                    <a:pt x="14097" y="3174464"/>
                    <a:pt x="26543" y="2783417"/>
                  </a:cubicBezTo>
                  <a:cubicBezTo>
                    <a:pt x="35000" y="2518648"/>
                    <a:pt x="43527" y="2278733"/>
                    <a:pt x="34036" y="2085796"/>
                  </a:cubicBezTo>
                  <a:cubicBezTo>
                    <a:pt x="25146" y="1884095"/>
                    <a:pt x="31242" y="1657253"/>
                    <a:pt x="38553" y="1399811"/>
                  </a:cubicBezTo>
                  <a:cubicBezTo>
                    <a:pt x="49069" y="1059190"/>
                    <a:pt x="60864" y="664695"/>
                    <a:pt x="38127" y="201961"/>
                  </a:cubicBezTo>
                  <a:cubicBezTo>
                    <a:pt x="36990" y="178256"/>
                    <a:pt x="35711" y="154409"/>
                    <a:pt x="34290" y="130417"/>
                  </a:cubicBezTo>
                  <a:cubicBezTo>
                    <a:pt x="34163" y="126538"/>
                    <a:pt x="35427" y="122803"/>
                    <a:pt x="37985" y="119930"/>
                  </a:cubicBezTo>
                  <a:cubicBezTo>
                    <a:pt x="40543" y="117057"/>
                    <a:pt x="44095" y="115333"/>
                    <a:pt x="47932" y="115189"/>
                  </a:cubicBezTo>
                  <a:moveTo>
                    <a:pt x="48927" y="143921"/>
                  </a:moveTo>
                  <a:lnTo>
                    <a:pt x="48501" y="129555"/>
                  </a:lnTo>
                  <a:lnTo>
                    <a:pt x="62711" y="128693"/>
                  </a:lnTo>
                  <a:cubicBezTo>
                    <a:pt x="64132" y="152828"/>
                    <a:pt x="65269" y="176676"/>
                    <a:pt x="66548" y="200524"/>
                  </a:cubicBezTo>
                  <a:cubicBezTo>
                    <a:pt x="89427" y="664551"/>
                    <a:pt x="77633" y="1060052"/>
                    <a:pt x="67401" y="1400386"/>
                  </a:cubicBezTo>
                  <a:cubicBezTo>
                    <a:pt x="59585" y="1658115"/>
                    <a:pt x="52764" y="1883807"/>
                    <a:pt x="62711" y="2084072"/>
                  </a:cubicBezTo>
                  <a:lnTo>
                    <a:pt x="48501" y="2084790"/>
                  </a:lnTo>
                  <a:lnTo>
                    <a:pt x="62711" y="2084072"/>
                  </a:lnTo>
                  <a:cubicBezTo>
                    <a:pt x="72233" y="2278446"/>
                    <a:pt x="63706" y="2519797"/>
                    <a:pt x="54327" y="2784135"/>
                  </a:cubicBezTo>
                  <a:cubicBezTo>
                    <a:pt x="40401" y="3175469"/>
                    <a:pt x="25654" y="3618234"/>
                    <a:pt x="62711" y="4038732"/>
                  </a:cubicBezTo>
                  <a:lnTo>
                    <a:pt x="48501" y="4040025"/>
                  </a:lnTo>
                  <a:lnTo>
                    <a:pt x="62711" y="4038732"/>
                  </a:lnTo>
                  <a:cubicBezTo>
                    <a:pt x="95822" y="4404207"/>
                    <a:pt x="77491" y="4772268"/>
                    <a:pt x="60864" y="5104701"/>
                  </a:cubicBezTo>
                  <a:cubicBezTo>
                    <a:pt x="45232" y="5417884"/>
                    <a:pt x="31623" y="5698598"/>
                    <a:pt x="62569" y="5917970"/>
                  </a:cubicBezTo>
                  <a:cubicBezTo>
                    <a:pt x="64843" y="5933916"/>
                    <a:pt x="66832" y="5950293"/>
                    <a:pt x="68680" y="5967102"/>
                  </a:cubicBezTo>
                  <a:cubicBezTo>
                    <a:pt x="95396" y="6210177"/>
                    <a:pt x="80759" y="6546058"/>
                    <a:pt x="66832" y="6867861"/>
                  </a:cubicBezTo>
                  <a:cubicBezTo>
                    <a:pt x="53759" y="7167826"/>
                    <a:pt x="41395" y="7455436"/>
                    <a:pt x="62569" y="7648086"/>
                  </a:cubicBezTo>
                  <a:lnTo>
                    <a:pt x="48501" y="7649667"/>
                  </a:lnTo>
                  <a:lnTo>
                    <a:pt x="44095" y="7636019"/>
                  </a:lnTo>
                  <a:cubicBezTo>
                    <a:pt x="161476" y="7597087"/>
                    <a:pt x="278998" y="7568067"/>
                    <a:pt x="395810" y="7546949"/>
                  </a:cubicBezTo>
                  <a:cubicBezTo>
                    <a:pt x="940080" y="7449115"/>
                    <a:pt x="1469570" y="7526261"/>
                    <a:pt x="1896459" y="7588324"/>
                  </a:cubicBezTo>
                  <a:cubicBezTo>
                    <a:pt x="2188205" y="7630704"/>
                    <a:pt x="2429786" y="7665434"/>
                    <a:pt x="2597757" y="7635445"/>
                  </a:cubicBezTo>
                  <a:cubicBezTo>
                    <a:pt x="2816033" y="7596225"/>
                    <a:pt x="2976330" y="7619785"/>
                    <a:pt x="3145295" y="7644495"/>
                  </a:cubicBezTo>
                  <a:cubicBezTo>
                    <a:pt x="3348082" y="7673054"/>
                    <a:pt x="3564795" y="7701121"/>
                    <a:pt x="3915372" y="7635445"/>
                  </a:cubicBezTo>
                  <a:cubicBezTo>
                    <a:pt x="3931288" y="7632284"/>
                    <a:pt x="3947062" y="7629266"/>
                    <a:pt x="3962836" y="7626394"/>
                  </a:cubicBezTo>
                  <a:cubicBezTo>
                    <a:pt x="4316540" y="7563326"/>
                    <a:pt x="4636423" y="7595650"/>
                    <a:pt x="4914668" y="7623521"/>
                  </a:cubicBezTo>
                  <a:cubicBezTo>
                    <a:pt x="5131950" y="7645357"/>
                    <a:pt x="5322515" y="7664418"/>
                    <a:pt x="5486080" y="7635301"/>
                  </a:cubicBezTo>
                  <a:cubicBezTo>
                    <a:pt x="5655045" y="7605131"/>
                    <a:pt x="5852574" y="7626537"/>
                    <a:pt x="6064313" y="7649380"/>
                  </a:cubicBezTo>
                  <a:cubicBezTo>
                    <a:pt x="6347390" y="7678007"/>
                    <a:pt x="6658036" y="7707471"/>
                    <a:pt x="6971382" y="7635445"/>
                  </a:cubicBezTo>
                  <a:cubicBezTo>
                    <a:pt x="7038456" y="7618779"/>
                    <a:pt x="7105815" y="7606855"/>
                    <a:pt x="7173174" y="7598524"/>
                  </a:cubicBezTo>
                  <a:cubicBezTo>
                    <a:pt x="7447866" y="7564619"/>
                    <a:pt x="7721565" y="7591915"/>
                    <a:pt x="7962294" y="7615906"/>
                  </a:cubicBezTo>
                  <a:cubicBezTo>
                    <a:pt x="8154280" y="7635013"/>
                    <a:pt x="8324240" y="7651821"/>
                    <a:pt x="8459099" y="7635157"/>
                  </a:cubicBezTo>
                  <a:lnTo>
                    <a:pt x="8460804" y="7649380"/>
                  </a:lnTo>
                  <a:lnTo>
                    <a:pt x="8447021" y="7652541"/>
                  </a:lnTo>
                  <a:cubicBezTo>
                    <a:pt x="8384777" y="7377859"/>
                    <a:pt x="8416609" y="7005775"/>
                    <a:pt x="8446878" y="6651793"/>
                  </a:cubicBezTo>
                  <a:cubicBezTo>
                    <a:pt x="8475906" y="6309304"/>
                    <a:pt x="8500417" y="5984628"/>
                    <a:pt x="8447163" y="5773015"/>
                  </a:cubicBezTo>
                  <a:cubicBezTo>
                    <a:pt x="8432383" y="5717418"/>
                    <a:pt x="8422152" y="5653058"/>
                    <a:pt x="8415330" y="5582232"/>
                  </a:cubicBezTo>
                  <a:cubicBezTo>
                    <a:pt x="8391030" y="5328238"/>
                    <a:pt x="8411209" y="4986324"/>
                    <a:pt x="8430677" y="4654753"/>
                  </a:cubicBezTo>
                  <a:cubicBezTo>
                    <a:pt x="8449293" y="4338410"/>
                    <a:pt x="8467341" y="4031549"/>
                    <a:pt x="8446735" y="3815338"/>
                  </a:cubicBezTo>
                  <a:lnTo>
                    <a:pt x="8460946" y="3813901"/>
                  </a:lnTo>
                  <a:lnTo>
                    <a:pt x="8446735" y="3815338"/>
                  </a:lnTo>
                  <a:cubicBezTo>
                    <a:pt x="8427125" y="3610764"/>
                    <a:pt x="8444320" y="3447851"/>
                    <a:pt x="8463363" y="3265689"/>
                  </a:cubicBezTo>
                  <a:cubicBezTo>
                    <a:pt x="8490384" y="2990720"/>
                    <a:pt x="8520483" y="2669349"/>
                    <a:pt x="8446735" y="2086227"/>
                  </a:cubicBezTo>
                  <a:lnTo>
                    <a:pt x="8460804" y="2084216"/>
                  </a:lnTo>
                  <a:lnTo>
                    <a:pt x="8446735" y="2086227"/>
                  </a:lnTo>
                  <a:cubicBezTo>
                    <a:pt x="8379093" y="1588152"/>
                    <a:pt x="8412346" y="1318212"/>
                    <a:pt x="8444746" y="1055598"/>
                  </a:cubicBezTo>
                  <a:cubicBezTo>
                    <a:pt x="8475525" y="805340"/>
                    <a:pt x="8502449" y="561977"/>
                    <a:pt x="8446735" y="130992"/>
                  </a:cubicBezTo>
                  <a:lnTo>
                    <a:pt x="8460804" y="128981"/>
                  </a:lnTo>
                  <a:lnTo>
                    <a:pt x="8460804" y="143347"/>
                  </a:lnTo>
                  <a:cubicBezTo>
                    <a:pt x="8323672" y="143921"/>
                    <a:pt x="8144190" y="125533"/>
                    <a:pt x="7955046" y="107188"/>
                  </a:cubicBezTo>
                  <a:cubicBezTo>
                    <a:pt x="7542509" y="69723"/>
                    <a:pt x="7089046" y="29464"/>
                    <a:pt x="6898055" y="141192"/>
                  </a:cubicBezTo>
                  <a:lnTo>
                    <a:pt x="6890523" y="129555"/>
                  </a:lnTo>
                  <a:lnTo>
                    <a:pt x="6898197" y="141623"/>
                  </a:lnTo>
                  <a:cubicBezTo>
                    <a:pt x="6800569" y="204547"/>
                    <a:pt x="6676084" y="225234"/>
                    <a:pt x="6534261" y="225665"/>
                  </a:cubicBezTo>
                  <a:cubicBezTo>
                    <a:pt x="6400254" y="226096"/>
                    <a:pt x="6248768" y="208282"/>
                    <a:pt x="6087335" y="189175"/>
                  </a:cubicBezTo>
                  <a:cubicBezTo>
                    <a:pt x="5899185" y="167051"/>
                    <a:pt x="5696541" y="143203"/>
                    <a:pt x="5488638" y="143778"/>
                  </a:cubicBezTo>
                  <a:lnTo>
                    <a:pt x="5488638" y="129411"/>
                  </a:lnTo>
                  <a:lnTo>
                    <a:pt x="5488638" y="143778"/>
                  </a:lnTo>
                  <a:cubicBezTo>
                    <a:pt x="5278888" y="144352"/>
                    <a:pt x="5111913" y="118062"/>
                    <a:pt x="4958011" y="96266"/>
                  </a:cubicBezTo>
                  <a:cubicBezTo>
                    <a:pt x="4685308" y="58293"/>
                    <a:pt x="4453673" y="26035"/>
                    <a:pt x="4091159" y="142916"/>
                  </a:cubicBezTo>
                  <a:cubicBezTo>
                    <a:pt x="4082774" y="145933"/>
                    <a:pt x="4074390" y="148662"/>
                    <a:pt x="4066148" y="151392"/>
                  </a:cubicBezTo>
                  <a:cubicBezTo>
                    <a:pt x="3781081" y="245059"/>
                    <a:pt x="3545894" y="196214"/>
                    <a:pt x="3315965" y="148662"/>
                  </a:cubicBezTo>
                  <a:cubicBezTo>
                    <a:pt x="3089589" y="103505"/>
                    <a:pt x="2868471" y="63246"/>
                    <a:pt x="2604578" y="143203"/>
                  </a:cubicBezTo>
                  <a:lnTo>
                    <a:pt x="2600173" y="129555"/>
                  </a:lnTo>
                  <a:lnTo>
                    <a:pt x="2604578" y="143203"/>
                  </a:lnTo>
                  <a:cubicBezTo>
                    <a:pt x="2538783" y="164896"/>
                    <a:pt x="2479950" y="179693"/>
                    <a:pt x="2426234" y="189318"/>
                  </a:cubicBezTo>
                  <a:cubicBezTo>
                    <a:pt x="2245190" y="221786"/>
                    <a:pt x="2124257" y="193772"/>
                    <a:pt x="1994655" y="163747"/>
                  </a:cubicBezTo>
                  <a:cubicBezTo>
                    <a:pt x="1840611" y="128262"/>
                    <a:pt x="1672499" y="92329"/>
                    <a:pt x="1368958" y="143634"/>
                  </a:cubicBezTo>
                  <a:lnTo>
                    <a:pt x="1366400" y="129555"/>
                  </a:lnTo>
                  <a:lnTo>
                    <a:pt x="1368816" y="143634"/>
                  </a:lnTo>
                  <a:cubicBezTo>
                    <a:pt x="1212499" y="171648"/>
                    <a:pt x="1081902" y="185009"/>
                    <a:pt x="966796" y="189318"/>
                  </a:cubicBezTo>
                  <a:cubicBezTo>
                    <a:pt x="789446" y="195927"/>
                    <a:pt x="649471" y="181273"/>
                    <a:pt x="509638" y="166620"/>
                  </a:cubicBezTo>
                  <a:cubicBezTo>
                    <a:pt x="368952" y="151823"/>
                    <a:pt x="228408" y="137169"/>
                    <a:pt x="49069" y="143921"/>
                  </a:cubicBezTo>
                  <a:close/>
                </a:path>
              </a:pathLst>
            </a:custGeom>
            <a:solidFill>
              <a:srgbClr val="000000"/>
            </a:solidFill>
          </p:spPr>
        </p:sp>
        <p:sp>
          <p:nvSpPr>
            <p:cNvPr name="Freeform 12" id="12"/>
            <p:cNvSpPr/>
            <p:nvPr/>
          </p:nvSpPr>
          <p:spPr>
            <a:xfrm flipH="false" flipV="false" rot="0">
              <a:off x="-65532" y="-107188"/>
              <a:ext cx="8559599" cy="7732109"/>
            </a:xfrm>
            <a:custGeom>
              <a:avLst/>
              <a:gdLst/>
              <a:ahLst/>
              <a:cxnLst/>
              <a:rect r="r" b="b" t="t" l="l"/>
              <a:pathLst>
                <a:path h="7732109" w="8559599">
                  <a:moveTo>
                    <a:pt x="74627" y="108194"/>
                  </a:moveTo>
                  <a:cubicBezTo>
                    <a:pt x="289777" y="35052"/>
                    <a:pt x="553243" y="77216"/>
                    <a:pt x="793830" y="116526"/>
                  </a:cubicBezTo>
                  <a:cubicBezTo>
                    <a:pt x="1006848" y="154884"/>
                    <a:pt x="1200114" y="189075"/>
                    <a:pt x="1336252" y="136926"/>
                  </a:cubicBezTo>
                  <a:cubicBezTo>
                    <a:pt x="1355295" y="129456"/>
                    <a:pt x="1373342" y="120405"/>
                    <a:pt x="1389969" y="109487"/>
                  </a:cubicBezTo>
                  <a:lnTo>
                    <a:pt x="1397784" y="121554"/>
                  </a:lnTo>
                  <a:lnTo>
                    <a:pt x="1389969" y="109487"/>
                  </a:lnTo>
                  <a:cubicBezTo>
                    <a:pt x="1540744" y="21463"/>
                    <a:pt x="1754473" y="60071"/>
                    <a:pt x="1966638" y="97663"/>
                  </a:cubicBezTo>
                  <a:cubicBezTo>
                    <a:pt x="2171130" y="137357"/>
                    <a:pt x="2376333" y="178013"/>
                    <a:pt x="2541887" y="108337"/>
                  </a:cubicBezTo>
                  <a:lnTo>
                    <a:pt x="2547287" y="121554"/>
                  </a:lnTo>
                  <a:lnTo>
                    <a:pt x="2541887" y="108337"/>
                  </a:lnTo>
                  <a:cubicBezTo>
                    <a:pt x="2699342" y="49657"/>
                    <a:pt x="2872996" y="78613"/>
                    <a:pt x="3079052" y="113365"/>
                  </a:cubicBezTo>
                  <a:cubicBezTo>
                    <a:pt x="3346355" y="163072"/>
                    <a:pt x="3675048" y="224272"/>
                    <a:pt x="4114017" y="107619"/>
                  </a:cubicBezTo>
                  <a:lnTo>
                    <a:pt x="4117569" y="121554"/>
                  </a:lnTo>
                  <a:lnTo>
                    <a:pt x="4114017" y="107619"/>
                  </a:lnTo>
                  <a:cubicBezTo>
                    <a:pt x="4571885" y="0"/>
                    <a:pt x="4843736" y="58166"/>
                    <a:pt x="5049222" y="102108"/>
                  </a:cubicBezTo>
                  <a:cubicBezTo>
                    <a:pt x="5175413" y="132041"/>
                    <a:pt x="5272898" y="155315"/>
                    <a:pt x="5373510" y="128594"/>
                  </a:cubicBezTo>
                  <a:cubicBezTo>
                    <a:pt x="5391984" y="123709"/>
                    <a:pt x="5410742" y="117101"/>
                    <a:pt x="5429642" y="108481"/>
                  </a:cubicBezTo>
                  <a:lnTo>
                    <a:pt x="5435469" y="121554"/>
                  </a:lnTo>
                  <a:lnTo>
                    <a:pt x="5429642" y="108481"/>
                  </a:lnTo>
                  <a:cubicBezTo>
                    <a:pt x="5580276" y="47752"/>
                    <a:pt x="5803384" y="77216"/>
                    <a:pt x="6034165" y="107188"/>
                  </a:cubicBezTo>
                  <a:cubicBezTo>
                    <a:pt x="6282568" y="143678"/>
                    <a:pt x="6542340" y="181461"/>
                    <a:pt x="6748821" y="108050"/>
                  </a:cubicBezTo>
                  <a:lnTo>
                    <a:pt x="6753511" y="121554"/>
                  </a:lnTo>
                  <a:lnTo>
                    <a:pt x="6748821" y="108050"/>
                  </a:lnTo>
                  <a:cubicBezTo>
                    <a:pt x="6997224" y="29718"/>
                    <a:pt x="7359171" y="55499"/>
                    <a:pt x="7736606" y="81915"/>
                  </a:cubicBezTo>
                  <a:cubicBezTo>
                    <a:pt x="7988988" y="99695"/>
                    <a:pt x="8249329" y="119399"/>
                    <a:pt x="8491336" y="107188"/>
                  </a:cubicBezTo>
                  <a:cubicBezTo>
                    <a:pt x="8498583" y="106807"/>
                    <a:pt x="8504836" y="111929"/>
                    <a:pt x="8506114" y="119112"/>
                  </a:cubicBezTo>
                  <a:cubicBezTo>
                    <a:pt x="8559599" y="483007"/>
                    <a:pt x="8535596" y="757544"/>
                    <a:pt x="8511720" y="1030070"/>
                  </a:cubicBezTo>
                  <a:cubicBezTo>
                    <a:pt x="8487783" y="1281335"/>
                    <a:pt x="8463341" y="1530731"/>
                    <a:pt x="8506257" y="1849085"/>
                  </a:cubicBezTo>
                  <a:lnTo>
                    <a:pt x="8492188" y="1850953"/>
                  </a:lnTo>
                  <a:lnTo>
                    <a:pt x="8506257" y="1849085"/>
                  </a:lnTo>
                  <a:cubicBezTo>
                    <a:pt x="8552867" y="2236541"/>
                    <a:pt x="8537755" y="2551447"/>
                    <a:pt x="8521245" y="2894654"/>
                  </a:cubicBezTo>
                  <a:cubicBezTo>
                    <a:pt x="8509307" y="3144913"/>
                    <a:pt x="8495315" y="3410256"/>
                    <a:pt x="8506257" y="3730621"/>
                  </a:cubicBezTo>
                  <a:cubicBezTo>
                    <a:pt x="8516292" y="4060037"/>
                    <a:pt x="8504694" y="4288460"/>
                    <a:pt x="8492615" y="4501510"/>
                  </a:cubicBezTo>
                  <a:cubicBezTo>
                    <a:pt x="8482099" y="4688557"/>
                    <a:pt x="8472151" y="4863681"/>
                    <a:pt x="8479825" y="5085781"/>
                  </a:cubicBezTo>
                  <a:cubicBezTo>
                    <a:pt x="8483662" y="5196257"/>
                    <a:pt x="8491763" y="5318370"/>
                    <a:pt x="8506257" y="5459302"/>
                  </a:cubicBezTo>
                  <a:cubicBezTo>
                    <a:pt x="8545755" y="5888275"/>
                    <a:pt x="8532675" y="6254900"/>
                    <a:pt x="8518451" y="6652843"/>
                  </a:cubicBezTo>
                  <a:cubicBezTo>
                    <a:pt x="8507910" y="6951228"/>
                    <a:pt x="8495457" y="7267284"/>
                    <a:pt x="8506257" y="7641234"/>
                  </a:cubicBezTo>
                  <a:cubicBezTo>
                    <a:pt x="8506513" y="7648705"/>
                    <a:pt x="8500999" y="7655170"/>
                    <a:pt x="8493609" y="7655888"/>
                  </a:cubicBezTo>
                  <a:cubicBezTo>
                    <a:pt x="8198596" y="7684103"/>
                    <a:pt x="7967956" y="7658068"/>
                    <a:pt x="7763464" y="7632184"/>
                  </a:cubicBezTo>
                  <a:cubicBezTo>
                    <a:pt x="7598905" y="7611210"/>
                    <a:pt x="7452535" y="7592533"/>
                    <a:pt x="7302327" y="7608767"/>
                  </a:cubicBezTo>
                  <a:cubicBezTo>
                    <a:pt x="7234542" y="7616094"/>
                    <a:pt x="7165905" y="7630604"/>
                    <a:pt x="7094567" y="7655313"/>
                  </a:cubicBezTo>
                  <a:cubicBezTo>
                    <a:pt x="6843748" y="7732109"/>
                    <a:pt x="6631582" y="7708614"/>
                    <a:pt x="6390569" y="7682071"/>
                  </a:cubicBezTo>
                  <a:cubicBezTo>
                    <a:pt x="6211372" y="7662387"/>
                    <a:pt x="6015407" y="7638793"/>
                    <a:pt x="5772972" y="7656032"/>
                  </a:cubicBezTo>
                  <a:lnTo>
                    <a:pt x="5771977" y="7641666"/>
                  </a:lnTo>
                  <a:lnTo>
                    <a:pt x="5772972" y="7656032"/>
                  </a:lnTo>
                  <a:cubicBezTo>
                    <a:pt x="5443995" y="7676738"/>
                    <a:pt x="5094554" y="7667593"/>
                    <a:pt x="4788455" y="7659465"/>
                  </a:cubicBezTo>
                  <a:cubicBezTo>
                    <a:pt x="4560374" y="7653158"/>
                    <a:pt x="4356593" y="7646981"/>
                    <a:pt x="4202549" y="7656032"/>
                  </a:cubicBezTo>
                  <a:lnTo>
                    <a:pt x="4201696" y="7641666"/>
                  </a:lnTo>
                  <a:lnTo>
                    <a:pt x="4202549" y="7656032"/>
                  </a:lnTo>
                  <a:cubicBezTo>
                    <a:pt x="4055895" y="7663656"/>
                    <a:pt x="3851829" y="7656544"/>
                    <a:pt x="3629432" y="7647987"/>
                  </a:cubicBezTo>
                  <a:cubicBezTo>
                    <a:pt x="3359570" y="7637499"/>
                    <a:pt x="3061999" y="7626007"/>
                    <a:pt x="2803506" y="7641091"/>
                  </a:cubicBezTo>
                  <a:cubicBezTo>
                    <a:pt x="2744389" y="7644539"/>
                    <a:pt x="2687262" y="7649424"/>
                    <a:pt x="2633120" y="7655888"/>
                  </a:cubicBezTo>
                  <a:lnTo>
                    <a:pt x="2631415" y="7641666"/>
                  </a:lnTo>
                  <a:lnTo>
                    <a:pt x="2633120" y="7655888"/>
                  </a:lnTo>
                  <a:cubicBezTo>
                    <a:pt x="2400207" y="7680928"/>
                    <a:pt x="2182499" y="7662005"/>
                    <a:pt x="1984828" y="7643390"/>
                  </a:cubicBezTo>
                  <a:cubicBezTo>
                    <a:pt x="1817568" y="7627012"/>
                    <a:pt x="1665372" y="7612214"/>
                    <a:pt x="1528381" y="7628736"/>
                  </a:cubicBezTo>
                  <a:cubicBezTo>
                    <a:pt x="1484470" y="7634052"/>
                    <a:pt x="1442264" y="7642528"/>
                    <a:pt x="1401763" y="7655313"/>
                  </a:cubicBezTo>
                  <a:lnTo>
                    <a:pt x="1397500" y="7641522"/>
                  </a:lnTo>
                  <a:lnTo>
                    <a:pt x="1401763" y="7655313"/>
                  </a:lnTo>
                  <a:cubicBezTo>
                    <a:pt x="1230667" y="7702900"/>
                    <a:pt x="1036690" y="7686770"/>
                    <a:pt x="810740" y="7668101"/>
                  </a:cubicBezTo>
                  <a:cubicBezTo>
                    <a:pt x="600707" y="7650142"/>
                    <a:pt x="361114" y="7627874"/>
                    <a:pt x="81021" y="7655888"/>
                  </a:cubicBezTo>
                  <a:cubicBezTo>
                    <a:pt x="74058" y="7656544"/>
                    <a:pt x="67663" y="7652009"/>
                    <a:pt x="65816" y="7645114"/>
                  </a:cubicBezTo>
                  <a:cubicBezTo>
                    <a:pt x="5715" y="7381494"/>
                    <a:pt x="33655" y="6988293"/>
                    <a:pt x="61087" y="6600119"/>
                  </a:cubicBezTo>
                  <a:cubicBezTo>
                    <a:pt x="89690" y="6231483"/>
                    <a:pt x="118396" y="5867157"/>
                    <a:pt x="65674" y="5614026"/>
                  </a:cubicBezTo>
                  <a:lnTo>
                    <a:pt x="79600" y="5611009"/>
                  </a:lnTo>
                  <a:lnTo>
                    <a:pt x="65674" y="5614026"/>
                  </a:lnTo>
                  <a:cubicBezTo>
                    <a:pt x="0" y="5261336"/>
                    <a:pt x="24384" y="4844717"/>
                    <a:pt x="46101" y="4472203"/>
                  </a:cubicBezTo>
                  <a:cubicBezTo>
                    <a:pt x="57150" y="4285155"/>
                    <a:pt x="67664" y="4109170"/>
                    <a:pt x="65532" y="3957032"/>
                  </a:cubicBezTo>
                  <a:lnTo>
                    <a:pt x="79743" y="3956889"/>
                  </a:lnTo>
                  <a:lnTo>
                    <a:pt x="65532" y="3957032"/>
                  </a:lnTo>
                  <a:cubicBezTo>
                    <a:pt x="63627" y="3801734"/>
                    <a:pt x="71074" y="3626898"/>
                    <a:pt x="79316" y="3439132"/>
                  </a:cubicBezTo>
                  <a:cubicBezTo>
                    <a:pt x="88980" y="3219617"/>
                    <a:pt x="99353" y="2982145"/>
                    <a:pt x="95943" y="2736196"/>
                  </a:cubicBezTo>
                  <a:cubicBezTo>
                    <a:pt x="93669" y="2569979"/>
                    <a:pt x="85001" y="2399884"/>
                    <a:pt x="65674" y="2228927"/>
                  </a:cubicBezTo>
                  <a:lnTo>
                    <a:pt x="79743" y="2227347"/>
                  </a:lnTo>
                  <a:lnTo>
                    <a:pt x="65674" y="2228927"/>
                  </a:lnTo>
                  <a:cubicBezTo>
                    <a:pt x="36576" y="1941173"/>
                    <a:pt x="55753" y="1655573"/>
                    <a:pt x="77185" y="1355177"/>
                  </a:cubicBezTo>
                  <a:cubicBezTo>
                    <a:pt x="102480" y="1018003"/>
                    <a:pt x="129338" y="661866"/>
                    <a:pt x="83722" y="260188"/>
                  </a:cubicBezTo>
                  <a:cubicBezTo>
                    <a:pt x="78748" y="215222"/>
                    <a:pt x="72637" y="169824"/>
                    <a:pt x="65674" y="123709"/>
                  </a:cubicBezTo>
                  <a:cubicBezTo>
                    <a:pt x="64770" y="117101"/>
                    <a:pt x="68374" y="110492"/>
                    <a:pt x="74627" y="108194"/>
                  </a:cubicBezTo>
                  <a:moveTo>
                    <a:pt x="84716" y="135058"/>
                  </a:moveTo>
                  <a:lnTo>
                    <a:pt x="79743" y="121554"/>
                  </a:lnTo>
                  <a:lnTo>
                    <a:pt x="93811" y="119399"/>
                  </a:lnTo>
                  <a:cubicBezTo>
                    <a:pt x="100917" y="165802"/>
                    <a:pt x="106885" y="211630"/>
                    <a:pt x="112001" y="256883"/>
                  </a:cubicBezTo>
                  <a:cubicBezTo>
                    <a:pt x="157902" y="661578"/>
                    <a:pt x="130901" y="1020301"/>
                    <a:pt x="105464" y="1357331"/>
                  </a:cubicBezTo>
                  <a:cubicBezTo>
                    <a:pt x="82869" y="1658159"/>
                    <a:pt x="61976" y="1941172"/>
                    <a:pt x="93811" y="2225622"/>
                  </a:cubicBezTo>
                  <a:cubicBezTo>
                    <a:pt x="113280" y="2397729"/>
                    <a:pt x="121948" y="2568830"/>
                    <a:pt x="124222" y="2735765"/>
                  </a:cubicBezTo>
                  <a:cubicBezTo>
                    <a:pt x="127633" y="2982719"/>
                    <a:pt x="117259" y="3221054"/>
                    <a:pt x="107596" y="3440425"/>
                  </a:cubicBezTo>
                  <a:cubicBezTo>
                    <a:pt x="99353" y="3628478"/>
                    <a:pt x="91680" y="3802452"/>
                    <a:pt x="93811" y="3956601"/>
                  </a:cubicBezTo>
                  <a:cubicBezTo>
                    <a:pt x="95943" y="4110175"/>
                    <a:pt x="84432" y="4287310"/>
                    <a:pt x="72211" y="4474214"/>
                  </a:cubicBezTo>
                  <a:cubicBezTo>
                    <a:pt x="49784" y="4847734"/>
                    <a:pt x="25781" y="5260187"/>
                    <a:pt x="93527" y="5608279"/>
                  </a:cubicBezTo>
                  <a:cubicBezTo>
                    <a:pt x="147243" y="5866439"/>
                    <a:pt x="117969" y="6235649"/>
                    <a:pt x="88980" y="6602561"/>
                  </a:cubicBezTo>
                  <a:cubicBezTo>
                    <a:pt x="58928" y="6992889"/>
                    <a:pt x="31750" y="7380345"/>
                    <a:pt x="93385" y="7638074"/>
                  </a:cubicBezTo>
                  <a:lnTo>
                    <a:pt x="79601" y="7641666"/>
                  </a:lnTo>
                  <a:lnTo>
                    <a:pt x="78180" y="7627300"/>
                  </a:lnTo>
                  <a:cubicBezTo>
                    <a:pt x="361257" y="7598998"/>
                    <a:pt x="603265" y="7621553"/>
                    <a:pt x="813299" y="7641091"/>
                  </a:cubicBezTo>
                  <a:cubicBezTo>
                    <a:pt x="1040812" y="7661497"/>
                    <a:pt x="1228677" y="7676737"/>
                    <a:pt x="1393379" y="7627874"/>
                  </a:cubicBezTo>
                  <a:cubicBezTo>
                    <a:pt x="1435727" y="7614513"/>
                    <a:pt x="1479638" y="7605750"/>
                    <a:pt x="1524970" y="7600291"/>
                  </a:cubicBezTo>
                  <a:cubicBezTo>
                    <a:pt x="1665656" y="7583195"/>
                    <a:pt x="1821121" y="7598567"/>
                    <a:pt x="1987528" y="7614800"/>
                  </a:cubicBezTo>
                  <a:cubicBezTo>
                    <a:pt x="2185483" y="7634195"/>
                    <a:pt x="2400207" y="7655170"/>
                    <a:pt x="2629710" y="7627300"/>
                  </a:cubicBezTo>
                  <a:cubicBezTo>
                    <a:pt x="2684563" y="7620691"/>
                    <a:pt x="2742258" y="7615806"/>
                    <a:pt x="2801801" y="7612214"/>
                  </a:cubicBezTo>
                  <a:cubicBezTo>
                    <a:pt x="3061999" y="7596987"/>
                    <a:pt x="3360992" y="7608623"/>
                    <a:pt x="3630569" y="7619111"/>
                  </a:cubicBezTo>
                  <a:cubicBezTo>
                    <a:pt x="3853535" y="7627731"/>
                    <a:pt x="4055895" y="7635632"/>
                    <a:pt x="4200986" y="7627156"/>
                  </a:cubicBezTo>
                  <a:cubicBezTo>
                    <a:pt x="4356593" y="7618106"/>
                    <a:pt x="4561795" y="7624138"/>
                    <a:pt x="4789450" y="7631034"/>
                  </a:cubicBezTo>
                  <a:cubicBezTo>
                    <a:pt x="5095833" y="7640229"/>
                    <a:pt x="5443853" y="7650573"/>
                    <a:pt x="5771125" y="7627156"/>
                  </a:cubicBezTo>
                  <a:cubicBezTo>
                    <a:pt x="6016544" y="7609629"/>
                    <a:pt x="6214925" y="7634339"/>
                    <a:pt x="6394122" y="7656671"/>
                  </a:cubicBezTo>
                  <a:cubicBezTo>
                    <a:pt x="6635561" y="7683214"/>
                    <a:pt x="6841475" y="7705820"/>
                    <a:pt x="7085331" y="7627874"/>
                  </a:cubicBezTo>
                  <a:lnTo>
                    <a:pt x="7089878" y="7641522"/>
                  </a:lnTo>
                  <a:lnTo>
                    <a:pt x="7085331" y="7627874"/>
                  </a:lnTo>
                  <a:cubicBezTo>
                    <a:pt x="7158799" y="7602446"/>
                    <a:pt x="7229427" y="7587505"/>
                    <a:pt x="7299343" y="7580034"/>
                  </a:cubicBezTo>
                  <a:cubicBezTo>
                    <a:pt x="7453387" y="7563370"/>
                    <a:pt x="7603167" y="7582620"/>
                    <a:pt x="7767017" y="7603596"/>
                  </a:cubicBezTo>
                  <a:cubicBezTo>
                    <a:pt x="7971225" y="7629742"/>
                    <a:pt x="8199164" y="7658450"/>
                    <a:pt x="8490484" y="7627300"/>
                  </a:cubicBezTo>
                  <a:lnTo>
                    <a:pt x="8492046" y="7641522"/>
                  </a:lnTo>
                  <a:lnTo>
                    <a:pt x="8477836" y="7641953"/>
                  </a:lnTo>
                  <a:cubicBezTo>
                    <a:pt x="8467036" y="7266853"/>
                    <a:pt x="8479683" y="6949791"/>
                    <a:pt x="8491478" y="6651550"/>
                  </a:cubicBezTo>
                  <a:cubicBezTo>
                    <a:pt x="8507148" y="6253463"/>
                    <a:pt x="8520102" y="5888850"/>
                    <a:pt x="8477836" y="5462175"/>
                  </a:cubicBezTo>
                  <a:lnTo>
                    <a:pt x="8491904" y="5460738"/>
                  </a:lnTo>
                  <a:lnTo>
                    <a:pt x="8477836" y="5462175"/>
                  </a:lnTo>
                  <a:cubicBezTo>
                    <a:pt x="8463341" y="5320668"/>
                    <a:pt x="8455099" y="5197838"/>
                    <a:pt x="8451262" y="5086643"/>
                  </a:cubicBezTo>
                  <a:cubicBezTo>
                    <a:pt x="8443588" y="4863250"/>
                    <a:pt x="8453536" y="4686833"/>
                    <a:pt x="8464052" y="4499786"/>
                  </a:cubicBezTo>
                  <a:cubicBezTo>
                    <a:pt x="8475989" y="4286879"/>
                    <a:pt x="8488920" y="4059606"/>
                    <a:pt x="8477694" y="3731483"/>
                  </a:cubicBezTo>
                  <a:lnTo>
                    <a:pt x="8491904" y="3731052"/>
                  </a:lnTo>
                  <a:lnTo>
                    <a:pt x="8477694" y="3731483"/>
                  </a:lnTo>
                  <a:cubicBezTo>
                    <a:pt x="8466752" y="3409825"/>
                    <a:pt x="8480963" y="3143333"/>
                    <a:pt x="8494462" y="2892930"/>
                  </a:cubicBezTo>
                  <a:cubicBezTo>
                    <a:pt x="8512228" y="2549723"/>
                    <a:pt x="8527087" y="2237259"/>
                    <a:pt x="8477836" y="1852820"/>
                  </a:cubicBezTo>
                  <a:cubicBezTo>
                    <a:pt x="8434493" y="1530731"/>
                    <a:pt x="8459220" y="1278317"/>
                    <a:pt x="8483805" y="1027053"/>
                  </a:cubicBezTo>
                  <a:cubicBezTo>
                    <a:pt x="8510069" y="754671"/>
                    <a:pt x="8533691" y="483438"/>
                    <a:pt x="8477836" y="123565"/>
                  </a:cubicBezTo>
                  <a:lnTo>
                    <a:pt x="8491904" y="121267"/>
                  </a:lnTo>
                  <a:lnTo>
                    <a:pt x="8492615" y="135633"/>
                  </a:lnTo>
                  <a:cubicBezTo>
                    <a:pt x="8248476" y="147844"/>
                    <a:pt x="7986146" y="127013"/>
                    <a:pt x="7734190" y="107061"/>
                  </a:cubicBezTo>
                  <a:cubicBezTo>
                    <a:pt x="7354197" y="80391"/>
                    <a:pt x="6999640" y="55753"/>
                    <a:pt x="6758058" y="134915"/>
                  </a:cubicBezTo>
                  <a:cubicBezTo>
                    <a:pt x="6543761" y="211199"/>
                    <a:pt x="6276173" y="171548"/>
                    <a:pt x="6029902" y="135346"/>
                  </a:cubicBezTo>
                  <a:cubicBezTo>
                    <a:pt x="5795568" y="101600"/>
                    <a:pt x="5582549" y="74422"/>
                    <a:pt x="5441153" y="134484"/>
                  </a:cubicBezTo>
                  <a:cubicBezTo>
                    <a:pt x="5420690" y="143822"/>
                    <a:pt x="5400652" y="150861"/>
                    <a:pt x="5380615" y="156320"/>
                  </a:cubicBezTo>
                  <a:cubicBezTo>
                    <a:pt x="5271762" y="185196"/>
                    <a:pt x="5167029" y="159481"/>
                    <a:pt x="5042401" y="129312"/>
                  </a:cubicBezTo>
                  <a:cubicBezTo>
                    <a:pt x="4838904" y="83185"/>
                    <a:pt x="4572453" y="26035"/>
                    <a:pt x="4120980" y="135346"/>
                  </a:cubicBezTo>
                  <a:cubicBezTo>
                    <a:pt x="3675474" y="253723"/>
                    <a:pt x="3341523" y="191374"/>
                    <a:pt x="3073652" y="141379"/>
                  </a:cubicBezTo>
                  <a:cubicBezTo>
                    <a:pt x="2865180" y="102997"/>
                    <a:pt x="2700763" y="76327"/>
                    <a:pt x="2552546" y="134627"/>
                  </a:cubicBezTo>
                  <a:cubicBezTo>
                    <a:pt x="2377328" y="208326"/>
                    <a:pt x="2162604" y="164796"/>
                    <a:pt x="1960812" y="124427"/>
                  </a:cubicBezTo>
                  <a:cubicBezTo>
                    <a:pt x="1744099" y="84074"/>
                    <a:pt x="1544155" y="49403"/>
                    <a:pt x="1405174" y="133478"/>
                  </a:cubicBezTo>
                  <a:cubicBezTo>
                    <a:pt x="1386700" y="145689"/>
                    <a:pt x="1366947" y="155602"/>
                    <a:pt x="1346058" y="163647"/>
                  </a:cubicBezTo>
                  <a:cubicBezTo>
                    <a:pt x="1201109" y="219531"/>
                    <a:pt x="998464" y="182610"/>
                    <a:pt x="788856" y="144827"/>
                  </a:cubicBezTo>
                  <a:cubicBezTo>
                    <a:pt x="545996" y="101854"/>
                    <a:pt x="291056" y="61722"/>
                    <a:pt x="84859" y="134915"/>
                  </a:cubicBezTo>
                  <a:close/>
                </a:path>
              </a:pathLst>
            </a:custGeom>
            <a:solidFill>
              <a:srgbClr val="000000"/>
            </a:solidFill>
          </p:spPr>
        </p:sp>
        <p:sp>
          <p:nvSpPr>
            <p:cNvPr name="TextBox 13" id="13"/>
            <p:cNvSpPr txBox="true"/>
            <p:nvPr/>
          </p:nvSpPr>
          <p:spPr>
            <a:xfrm>
              <a:off x="0" y="-381000"/>
              <a:ext cx="8440744" cy="7929880"/>
            </a:xfrm>
            <a:prstGeom prst="rect">
              <a:avLst/>
            </a:prstGeom>
          </p:spPr>
          <p:txBody>
            <a:bodyPr anchor="t" rtlCol="false" tIns="50800" lIns="50800" bIns="50800" rIns="50800"/>
            <a:lstStyle/>
            <a:p>
              <a:pPr algn="l">
                <a:lnSpc>
                  <a:spcPts val="5759"/>
                </a:lnSpc>
              </a:pPr>
              <a:r>
                <a:rPr lang="en-US" sz="4800" b="true">
                  <a:solidFill>
                    <a:srgbClr val="000000"/>
                  </a:solidFill>
                  <a:latin typeface="Biski Bold"/>
                  <a:ea typeface="Biski Bold"/>
                  <a:cs typeface="Biski Bold"/>
                  <a:sym typeface="Biski Bold"/>
                </a:rPr>
                <a:t>WATER BOTTLES</a:t>
              </a:r>
            </a:p>
            <a:p>
              <a:pPr algn="l">
                <a:lnSpc>
                  <a:spcPts val="5759"/>
                </a:lnSpc>
              </a:pPr>
            </a:p>
            <a:p>
              <a:pPr algn="l">
                <a:lnSpc>
                  <a:spcPts val="5759"/>
                </a:lnSpc>
              </a:pPr>
              <a:r>
                <a:rPr lang="en-US" sz="4800">
                  <a:solidFill>
                    <a:srgbClr val="000000"/>
                  </a:solidFill>
                  <a:latin typeface="Biski"/>
                  <a:ea typeface="Biski"/>
                  <a:cs typeface="Biski"/>
                  <a:sym typeface="Biski"/>
                </a:rPr>
                <a:t>These must be no larger than 23cm so they can fit into the bottle holders – water only, no juice</a:t>
              </a:r>
            </a:p>
          </p:txBody>
        </p:sp>
      </p:gr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531086" y="837313"/>
            <a:ext cx="15499612" cy="2121196"/>
            <a:chOff x="0" y="0"/>
            <a:chExt cx="20666150" cy="2828262"/>
          </a:xfrm>
        </p:grpSpPr>
        <p:sp>
          <p:nvSpPr>
            <p:cNvPr name="Freeform 5" id="5"/>
            <p:cNvSpPr/>
            <p:nvPr/>
          </p:nvSpPr>
          <p:spPr>
            <a:xfrm flipH="false" flipV="false" rot="0">
              <a:off x="0" y="0"/>
              <a:ext cx="20666149" cy="2828262"/>
            </a:xfrm>
            <a:custGeom>
              <a:avLst/>
              <a:gdLst/>
              <a:ahLst/>
              <a:cxnLst/>
              <a:rect r="r" b="b" t="t" l="l"/>
              <a:pathLst>
                <a:path h="2828262" w="20666149">
                  <a:moveTo>
                    <a:pt x="0" y="0"/>
                  </a:moveTo>
                  <a:lnTo>
                    <a:pt x="20666149" y="0"/>
                  </a:lnTo>
                  <a:lnTo>
                    <a:pt x="20666149" y="2828262"/>
                  </a:lnTo>
                  <a:lnTo>
                    <a:pt x="0" y="2828262"/>
                  </a:lnTo>
                  <a:close/>
                </a:path>
              </a:pathLst>
            </a:custGeom>
            <a:solidFill>
              <a:srgbClr val="000000">
                <a:alpha val="0"/>
              </a:srgbClr>
            </a:solidFill>
          </p:spPr>
        </p:sp>
        <p:sp>
          <p:nvSpPr>
            <p:cNvPr name="TextBox 6" id="6"/>
            <p:cNvSpPr txBox="true"/>
            <p:nvPr/>
          </p:nvSpPr>
          <p:spPr>
            <a:xfrm>
              <a:off x="0" y="-571500"/>
              <a:ext cx="20666150" cy="3399762"/>
            </a:xfrm>
            <a:prstGeom prst="rect">
              <a:avLst/>
            </a:prstGeom>
          </p:spPr>
          <p:txBody>
            <a:bodyPr anchor="ctr" rtlCol="false" tIns="0" lIns="0" bIns="0" rIns="0"/>
            <a:lstStyle/>
            <a:p>
              <a:pPr algn="l">
                <a:lnSpc>
                  <a:spcPts val="8640"/>
                </a:lnSpc>
              </a:pPr>
              <a:r>
                <a:rPr lang="en-US" b="true" sz="7200" spc="149">
                  <a:solidFill>
                    <a:srgbClr val="000000"/>
                  </a:solidFill>
                  <a:latin typeface="Biski Bold"/>
                  <a:ea typeface="Biski Bold"/>
                  <a:cs typeface="Biski Bold"/>
                  <a:sym typeface="Biski Bold"/>
                </a:rPr>
                <a:t>School dinners</a:t>
              </a:r>
            </a:p>
          </p:txBody>
        </p:sp>
      </p:grpSp>
      <p:sp>
        <p:nvSpPr>
          <p:cNvPr name="TextBox 7" id="7"/>
          <p:cNvSpPr txBox="true"/>
          <p:nvPr/>
        </p:nvSpPr>
        <p:spPr>
          <a:xfrm rot="0">
            <a:off x="1622529" y="2798667"/>
            <a:ext cx="15316731" cy="4000500"/>
          </a:xfrm>
          <a:prstGeom prst="rect">
            <a:avLst/>
          </a:prstGeom>
        </p:spPr>
        <p:txBody>
          <a:bodyPr anchor="t" rtlCol="false" tIns="0" lIns="0" bIns="0" rIns="0">
            <a:spAutoFit/>
          </a:bodyPr>
          <a:lstStyle/>
          <a:p>
            <a:pPr algn="l">
              <a:lnSpc>
                <a:spcPts val="5759"/>
              </a:lnSpc>
            </a:pPr>
            <a:r>
              <a:rPr lang="en-US" b="true" sz="4800" spc="75">
                <a:solidFill>
                  <a:srgbClr val="000000"/>
                </a:solidFill>
                <a:latin typeface="Biski Bold"/>
                <a:ea typeface="Biski Bold"/>
                <a:cs typeface="Biski Bold"/>
                <a:sym typeface="Biski Bold"/>
              </a:rPr>
              <a:t>If your child has a school dinner, this should be ordered online in advance – it takes additional time in the mornings to make sure everyone has ordered a lunch so ordering beforehand really speeds up the process.</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30" y="15"/>
            <a:ext cx="18287972" cy="10286985"/>
            <a:chOff x="0" y="0"/>
            <a:chExt cx="24383962" cy="13715980"/>
          </a:xfrm>
        </p:grpSpPr>
        <p:sp>
          <p:nvSpPr>
            <p:cNvPr name="Freeform 5" id="5" descr="Numbers and symbols"/>
            <p:cNvSpPr/>
            <p:nvPr/>
          </p:nvSpPr>
          <p:spPr>
            <a:xfrm flipH="false" flipV="false" rot="0">
              <a:off x="0" y="0"/>
              <a:ext cx="24384000" cy="13716000"/>
            </a:xfrm>
            <a:custGeom>
              <a:avLst/>
              <a:gdLst/>
              <a:ahLst/>
              <a:cxnLst/>
              <a:rect r="r" b="b" t="t" l="l"/>
              <a:pathLst>
                <a:path h="13716000" w="24384000">
                  <a:moveTo>
                    <a:pt x="0" y="0"/>
                  </a:moveTo>
                  <a:lnTo>
                    <a:pt x="24384000" y="0"/>
                  </a:lnTo>
                  <a:lnTo>
                    <a:pt x="24384000" y="13716000"/>
                  </a:lnTo>
                  <a:lnTo>
                    <a:pt x="0" y="13716000"/>
                  </a:lnTo>
                  <a:lnTo>
                    <a:pt x="0" y="0"/>
                  </a:lnTo>
                  <a:close/>
                </a:path>
              </a:pathLst>
            </a:custGeom>
            <a:blipFill>
              <a:blip r:embed="rId6"/>
              <a:stretch>
                <a:fillRect l="0" t="-15699" r="-148" b="-2966"/>
              </a:stretch>
            </a:blipFill>
          </p:spPr>
        </p:sp>
      </p:grpSp>
      <p:sp>
        <p:nvSpPr>
          <p:cNvPr name="Freeform 6" id="6"/>
          <p:cNvSpPr/>
          <p:nvPr/>
        </p:nvSpPr>
        <p:spPr>
          <a:xfrm flipH="false" flipV="false" rot="0">
            <a:off x="9077205" y="2534721"/>
            <a:ext cx="9210795" cy="6971007"/>
          </a:xfrm>
          <a:custGeom>
            <a:avLst/>
            <a:gdLst/>
            <a:ahLst/>
            <a:cxnLst/>
            <a:rect r="r" b="b" t="t" l="l"/>
            <a:pathLst>
              <a:path h="6971007" w="9210795">
                <a:moveTo>
                  <a:pt x="0" y="0"/>
                </a:moveTo>
                <a:lnTo>
                  <a:pt x="9210795" y="0"/>
                </a:lnTo>
                <a:lnTo>
                  <a:pt x="9210795" y="6971007"/>
                </a:lnTo>
                <a:lnTo>
                  <a:pt x="0" y="6971007"/>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7" id="7"/>
          <p:cNvSpPr/>
          <p:nvPr/>
        </p:nvSpPr>
        <p:spPr>
          <a:xfrm flipH="false" flipV="false" rot="0">
            <a:off x="8991785" y="1948437"/>
            <a:ext cx="9843425" cy="8005863"/>
          </a:xfrm>
          <a:custGeom>
            <a:avLst/>
            <a:gdLst/>
            <a:ahLst/>
            <a:cxnLst/>
            <a:rect r="r" b="b" t="t" l="l"/>
            <a:pathLst>
              <a:path h="8005863" w="9843425">
                <a:moveTo>
                  <a:pt x="0" y="0"/>
                </a:moveTo>
                <a:lnTo>
                  <a:pt x="9843425" y="0"/>
                </a:lnTo>
                <a:lnTo>
                  <a:pt x="9843425" y="8005863"/>
                </a:lnTo>
                <a:lnTo>
                  <a:pt x="0" y="8005863"/>
                </a:lnTo>
                <a:lnTo>
                  <a:pt x="0" y="0"/>
                </a:lnTo>
                <a:close/>
              </a:path>
            </a:pathLst>
          </a:custGeom>
          <a:blipFill>
            <a:blip r:embed="rId9">
              <a:extLst>
                <a:ext uri="{96DAC541-7B7A-43D3-8B79-37D633B846F1}">
                  <asvg:svgBlip xmlns:asvg="http://schemas.microsoft.com/office/drawing/2016/SVG/main" r:embed="rId10"/>
                </a:ext>
              </a:extLst>
            </a:blip>
            <a:stretch>
              <a:fillRect l="0" t="0" r="0" b="0"/>
            </a:stretch>
          </a:blipFill>
        </p:spPr>
      </p:sp>
      <p:grpSp>
        <p:nvGrpSpPr>
          <p:cNvPr name="Group 8" id="8"/>
          <p:cNvGrpSpPr/>
          <p:nvPr/>
        </p:nvGrpSpPr>
        <p:grpSpPr>
          <a:xfrm rot="-218368">
            <a:off x="6192971" y="750312"/>
            <a:ext cx="7525368" cy="3407721"/>
            <a:chOff x="0" y="0"/>
            <a:chExt cx="10033824" cy="4543628"/>
          </a:xfrm>
        </p:grpSpPr>
        <p:sp>
          <p:nvSpPr>
            <p:cNvPr name="Freeform 9" id="9"/>
            <p:cNvSpPr/>
            <p:nvPr/>
          </p:nvSpPr>
          <p:spPr>
            <a:xfrm flipH="false" flipV="false" rot="0">
              <a:off x="-434848" y="-128397"/>
              <a:ext cx="11155299" cy="4672076"/>
            </a:xfrm>
            <a:custGeom>
              <a:avLst/>
              <a:gdLst/>
              <a:ahLst/>
              <a:cxnLst/>
              <a:rect r="r" b="b" t="t" l="l"/>
              <a:pathLst>
                <a:path h="4672076" w="11155299">
                  <a:moveTo>
                    <a:pt x="5178806" y="4672076"/>
                  </a:moveTo>
                  <a:cubicBezTo>
                    <a:pt x="4553839" y="4607052"/>
                    <a:pt x="4047363" y="4266057"/>
                    <a:pt x="3737737" y="4274693"/>
                  </a:cubicBezTo>
                  <a:cubicBezTo>
                    <a:pt x="3219831" y="4289806"/>
                    <a:pt x="1518793" y="3881120"/>
                    <a:pt x="1050417" y="3292475"/>
                  </a:cubicBezTo>
                  <a:cubicBezTo>
                    <a:pt x="582041" y="2703830"/>
                    <a:pt x="0" y="1258062"/>
                    <a:pt x="927481" y="742823"/>
                  </a:cubicBezTo>
                  <a:cubicBezTo>
                    <a:pt x="1854962" y="227584"/>
                    <a:pt x="5091684" y="0"/>
                    <a:pt x="6614922" y="201041"/>
                  </a:cubicBezTo>
                  <a:cubicBezTo>
                    <a:pt x="8138160" y="402082"/>
                    <a:pt x="11155299" y="227076"/>
                    <a:pt x="10327386" y="2935478"/>
                  </a:cubicBezTo>
                  <a:cubicBezTo>
                    <a:pt x="10105517" y="3742182"/>
                    <a:pt x="6113399" y="3850640"/>
                    <a:pt x="5800217" y="3899916"/>
                  </a:cubicBezTo>
                  <a:cubicBezTo>
                    <a:pt x="4441190" y="4108323"/>
                    <a:pt x="5178806" y="4671949"/>
                    <a:pt x="5178806" y="4671949"/>
                  </a:cubicBezTo>
                  <a:close/>
                </a:path>
              </a:pathLst>
            </a:custGeom>
            <a:solidFill>
              <a:srgbClr val="CCD4C8"/>
            </a:solidFill>
          </p:spPr>
        </p:sp>
      </p:grpSp>
      <p:sp>
        <p:nvSpPr>
          <p:cNvPr name="Freeform 10" id="10"/>
          <p:cNvSpPr/>
          <p:nvPr/>
        </p:nvSpPr>
        <p:spPr>
          <a:xfrm flipH="false" flipV="false" rot="0">
            <a:off x="6013365" y="489648"/>
            <a:ext cx="7756838" cy="3908877"/>
          </a:xfrm>
          <a:custGeom>
            <a:avLst/>
            <a:gdLst/>
            <a:ahLst/>
            <a:cxnLst/>
            <a:rect r="r" b="b" t="t" l="l"/>
            <a:pathLst>
              <a:path h="3908877" w="7756838">
                <a:moveTo>
                  <a:pt x="0" y="0"/>
                </a:moveTo>
                <a:lnTo>
                  <a:pt x="7756839" y="0"/>
                </a:lnTo>
                <a:lnTo>
                  <a:pt x="7756839" y="3908877"/>
                </a:lnTo>
                <a:lnTo>
                  <a:pt x="0" y="3908877"/>
                </a:lnTo>
                <a:lnTo>
                  <a:pt x="0" y="0"/>
                </a:lnTo>
                <a:close/>
              </a:path>
            </a:pathLst>
          </a:custGeom>
          <a:blipFill>
            <a:blip r:embed="rId11">
              <a:extLst>
                <a:ext uri="{96DAC541-7B7A-43D3-8B79-37D633B846F1}">
                  <asvg:svgBlip xmlns:asvg="http://schemas.microsoft.com/office/drawing/2016/SVG/main" r:embed="rId12"/>
                </a:ext>
              </a:extLst>
            </a:blip>
            <a:stretch>
              <a:fillRect l="0" t="0" r="0" b="0"/>
            </a:stretch>
          </a:blipFill>
        </p:spPr>
      </p:sp>
      <p:grpSp>
        <p:nvGrpSpPr>
          <p:cNvPr name="Group 11" id="11"/>
          <p:cNvGrpSpPr/>
          <p:nvPr/>
        </p:nvGrpSpPr>
        <p:grpSpPr>
          <a:xfrm rot="0">
            <a:off x="6408423" y="1290913"/>
            <a:ext cx="6932530" cy="1887440"/>
            <a:chOff x="0" y="0"/>
            <a:chExt cx="9243374" cy="2516586"/>
          </a:xfrm>
        </p:grpSpPr>
        <p:sp>
          <p:nvSpPr>
            <p:cNvPr name="Freeform 12" id="12"/>
            <p:cNvSpPr/>
            <p:nvPr/>
          </p:nvSpPr>
          <p:spPr>
            <a:xfrm flipH="false" flipV="false" rot="0">
              <a:off x="0" y="0"/>
              <a:ext cx="9243374" cy="2516586"/>
            </a:xfrm>
            <a:custGeom>
              <a:avLst/>
              <a:gdLst/>
              <a:ahLst/>
              <a:cxnLst/>
              <a:rect r="r" b="b" t="t" l="l"/>
              <a:pathLst>
                <a:path h="2516586" w="9243374">
                  <a:moveTo>
                    <a:pt x="0" y="0"/>
                  </a:moveTo>
                  <a:lnTo>
                    <a:pt x="9243374" y="0"/>
                  </a:lnTo>
                  <a:lnTo>
                    <a:pt x="9243374" y="2516586"/>
                  </a:lnTo>
                  <a:lnTo>
                    <a:pt x="0" y="2516586"/>
                  </a:lnTo>
                  <a:close/>
                </a:path>
              </a:pathLst>
            </a:custGeom>
            <a:solidFill>
              <a:srgbClr val="000000">
                <a:alpha val="0"/>
              </a:srgbClr>
            </a:solidFill>
          </p:spPr>
        </p:sp>
        <p:sp>
          <p:nvSpPr>
            <p:cNvPr name="TextBox 13" id="13"/>
            <p:cNvSpPr txBox="true"/>
            <p:nvPr/>
          </p:nvSpPr>
          <p:spPr>
            <a:xfrm>
              <a:off x="0" y="-571500"/>
              <a:ext cx="9243374" cy="3088086"/>
            </a:xfrm>
            <a:prstGeom prst="rect">
              <a:avLst/>
            </a:prstGeom>
          </p:spPr>
          <p:txBody>
            <a:bodyPr anchor="ctr" rtlCol="false" tIns="0" lIns="0" bIns="0" rIns="0"/>
            <a:lstStyle/>
            <a:p>
              <a:pPr algn="ctr">
                <a:lnSpc>
                  <a:spcPts val="8640"/>
                </a:lnSpc>
              </a:pPr>
              <a:r>
                <a:rPr lang="en-US" b="true" sz="7200" spc="149">
                  <a:solidFill>
                    <a:srgbClr val="000000"/>
                  </a:solidFill>
                  <a:latin typeface="Biski Bold"/>
                  <a:ea typeface="Biski Bold"/>
                  <a:cs typeface="Biski Bold"/>
                  <a:sym typeface="Biski Bold"/>
                </a:rPr>
                <a:t>TT Rockstars</a:t>
              </a:r>
            </a:p>
          </p:txBody>
        </p:sp>
      </p:grpSp>
      <p:grpSp>
        <p:nvGrpSpPr>
          <p:cNvPr name="Group 14" id="14"/>
          <p:cNvGrpSpPr/>
          <p:nvPr/>
        </p:nvGrpSpPr>
        <p:grpSpPr>
          <a:xfrm rot="0">
            <a:off x="11186553" y="3398744"/>
            <a:ext cx="6354002" cy="5251516"/>
            <a:chOff x="0" y="0"/>
            <a:chExt cx="8472002" cy="7002022"/>
          </a:xfrm>
        </p:grpSpPr>
        <p:sp>
          <p:nvSpPr>
            <p:cNvPr name="Freeform 15" id="15"/>
            <p:cNvSpPr/>
            <p:nvPr/>
          </p:nvSpPr>
          <p:spPr>
            <a:xfrm flipH="false" flipV="false" rot="0">
              <a:off x="0" y="0"/>
              <a:ext cx="8472002" cy="7002022"/>
            </a:xfrm>
            <a:custGeom>
              <a:avLst/>
              <a:gdLst/>
              <a:ahLst/>
              <a:cxnLst/>
              <a:rect r="r" b="b" t="t" l="l"/>
              <a:pathLst>
                <a:path h="7002022" w="8472002">
                  <a:moveTo>
                    <a:pt x="0" y="0"/>
                  </a:moveTo>
                  <a:lnTo>
                    <a:pt x="8472002" y="0"/>
                  </a:lnTo>
                  <a:lnTo>
                    <a:pt x="8472002" y="7002022"/>
                  </a:lnTo>
                  <a:lnTo>
                    <a:pt x="0" y="7002022"/>
                  </a:lnTo>
                  <a:close/>
                </a:path>
              </a:pathLst>
            </a:custGeom>
            <a:solidFill>
              <a:srgbClr val="000000">
                <a:alpha val="0"/>
              </a:srgbClr>
            </a:solidFill>
          </p:spPr>
        </p:sp>
        <p:sp>
          <p:nvSpPr>
            <p:cNvPr name="TextBox 16" id="16"/>
            <p:cNvSpPr txBox="true"/>
            <p:nvPr/>
          </p:nvSpPr>
          <p:spPr>
            <a:xfrm>
              <a:off x="0" y="-381000"/>
              <a:ext cx="8472002" cy="7383022"/>
            </a:xfrm>
            <a:prstGeom prst="rect">
              <a:avLst/>
            </a:prstGeom>
          </p:spPr>
          <p:txBody>
            <a:bodyPr anchor="ctr" rtlCol="false" tIns="0" lIns="0" bIns="0" rIns="0"/>
            <a:lstStyle/>
            <a:p>
              <a:pPr algn="ctr">
                <a:lnSpc>
                  <a:spcPts val="5759"/>
                </a:lnSpc>
              </a:pPr>
              <a:r>
                <a:rPr lang="en-US" b="true" sz="4800" spc="75">
                  <a:solidFill>
                    <a:srgbClr val="000000"/>
                  </a:solidFill>
                  <a:latin typeface="Biski Bold"/>
                  <a:ea typeface="Biski Bold"/>
                  <a:cs typeface="Biski Bold"/>
                  <a:sym typeface="Biski Bold"/>
                </a:rPr>
                <a:t>All children have a login for this – 20 minutes minimum each week at home</a:t>
              </a:r>
            </a:p>
          </p:txBody>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645843" y="314799"/>
            <a:ext cx="14666398" cy="2121196"/>
            <a:chOff x="0" y="0"/>
            <a:chExt cx="19555197" cy="2828262"/>
          </a:xfrm>
        </p:grpSpPr>
        <p:sp>
          <p:nvSpPr>
            <p:cNvPr name="Freeform 5" id="5"/>
            <p:cNvSpPr/>
            <p:nvPr/>
          </p:nvSpPr>
          <p:spPr>
            <a:xfrm flipH="false" flipV="false" rot="0">
              <a:off x="0" y="0"/>
              <a:ext cx="19555196" cy="2828262"/>
            </a:xfrm>
            <a:custGeom>
              <a:avLst/>
              <a:gdLst/>
              <a:ahLst/>
              <a:cxnLst/>
              <a:rect r="r" b="b" t="t" l="l"/>
              <a:pathLst>
                <a:path h="2828262" w="19555196">
                  <a:moveTo>
                    <a:pt x="0" y="0"/>
                  </a:moveTo>
                  <a:lnTo>
                    <a:pt x="19555196" y="0"/>
                  </a:lnTo>
                  <a:lnTo>
                    <a:pt x="19555196" y="2828262"/>
                  </a:lnTo>
                  <a:lnTo>
                    <a:pt x="0" y="2828262"/>
                  </a:lnTo>
                  <a:close/>
                </a:path>
              </a:pathLst>
            </a:custGeom>
            <a:solidFill>
              <a:srgbClr val="000000">
                <a:alpha val="0"/>
              </a:srgbClr>
            </a:solidFill>
          </p:spPr>
        </p:sp>
        <p:sp>
          <p:nvSpPr>
            <p:cNvPr name="TextBox 6" id="6"/>
            <p:cNvSpPr txBox="true"/>
            <p:nvPr/>
          </p:nvSpPr>
          <p:spPr>
            <a:xfrm>
              <a:off x="0" y="-571500"/>
              <a:ext cx="19555197" cy="3399762"/>
            </a:xfrm>
            <a:prstGeom prst="rect">
              <a:avLst/>
            </a:prstGeom>
          </p:spPr>
          <p:txBody>
            <a:bodyPr anchor="ctr" rtlCol="false" tIns="0" lIns="0" bIns="0" rIns="0"/>
            <a:lstStyle/>
            <a:p>
              <a:pPr algn="l">
                <a:lnSpc>
                  <a:spcPts val="8640"/>
                </a:lnSpc>
              </a:pPr>
              <a:r>
                <a:rPr lang="en-US" sz="7200" spc="149">
                  <a:solidFill>
                    <a:srgbClr val="000000"/>
                  </a:solidFill>
                  <a:latin typeface="Biski"/>
                  <a:ea typeface="Biski"/>
                  <a:cs typeface="Biski"/>
                  <a:sym typeface="Biski"/>
                </a:rPr>
                <a:t>Subject overview for this year</a:t>
              </a:r>
            </a:p>
          </p:txBody>
        </p:sp>
      </p:grpSp>
      <p:sp>
        <p:nvSpPr>
          <p:cNvPr name="TextBox 7" id="7"/>
          <p:cNvSpPr txBox="true"/>
          <p:nvPr/>
        </p:nvSpPr>
        <p:spPr>
          <a:xfrm rot="0">
            <a:off x="1116344" y="1994262"/>
            <a:ext cx="16002531" cy="7665263"/>
          </a:xfrm>
          <a:prstGeom prst="rect">
            <a:avLst/>
          </a:prstGeom>
        </p:spPr>
        <p:txBody>
          <a:bodyPr anchor="t" rtlCol="false" tIns="0" lIns="0" bIns="0" rIns="0">
            <a:spAutoFit/>
          </a:bodyPr>
          <a:lstStyle/>
          <a:p>
            <a:pPr algn="l">
              <a:lnSpc>
                <a:spcPts val="3225"/>
              </a:lnSpc>
            </a:pPr>
            <a:r>
              <a:rPr lang="en-US" b="true" sz="3359" spc="73">
                <a:solidFill>
                  <a:srgbClr val="000000"/>
                </a:solidFill>
                <a:latin typeface="Biski Bold"/>
                <a:ea typeface="Biski Bold"/>
                <a:cs typeface="Biski Bold"/>
                <a:sym typeface="Biski Bold"/>
              </a:rPr>
              <a:t>Writing </a:t>
            </a:r>
            <a:r>
              <a:rPr lang="en-US" b="true" sz="3359" spc="73">
                <a:solidFill>
                  <a:srgbClr val="000000"/>
                </a:solidFill>
                <a:latin typeface="Biski Bold"/>
                <a:ea typeface="Biski Bold"/>
                <a:cs typeface="Biski Bold"/>
                <a:sym typeface="Biski Bold"/>
              </a:rPr>
              <a:t>– Letters of Application, Biographies, Playscripts, Third Person stories set in another culture, First Person stories myths and legends, Balanced Arguments, Poems</a:t>
            </a:r>
          </a:p>
          <a:p>
            <a:pPr algn="l">
              <a:lnSpc>
                <a:spcPts val="3225"/>
              </a:lnSpc>
            </a:pPr>
            <a:r>
              <a:rPr lang="en-US" b="true" sz="3359" spc="74">
                <a:solidFill>
                  <a:srgbClr val="000000"/>
                </a:solidFill>
                <a:latin typeface="Biski Bold"/>
                <a:ea typeface="Biski Bold"/>
                <a:cs typeface="Biski Bold"/>
                <a:sym typeface="Biski Bold"/>
              </a:rPr>
              <a:t>Reading - Shackleton’s Journey, The Explorer, Boy in the Tower, A Midsummer Night’s Dream, I am not a Label, Secrets of a Sun King, 5 Children and IT</a:t>
            </a:r>
          </a:p>
          <a:p>
            <a:pPr algn="l">
              <a:lnSpc>
                <a:spcPts val="3225"/>
              </a:lnSpc>
            </a:pPr>
            <a:r>
              <a:rPr lang="en-US" b="true" sz="3359" spc="74">
                <a:solidFill>
                  <a:srgbClr val="000000"/>
                </a:solidFill>
                <a:latin typeface="Biski Bold"/>
                <a:ea typeface="Biski Bold"/>
                <a:cs typeface="Biski Bold"/>
                <a:sym typeface="Biski Bold"/>
              </a:rPr>
              <a:t>Science – Properties and changes in materials, Earth in Space, Living things, Animals (inc. Humans), Forces</a:t>
            </a:r>
          </a:p>
          <a:p>
            <a:pPr algn="l">
              <a:lnSpc>
                <a:spcPts val="3225"/>
              </a:lnSpc>
            </a:pPr>
            <a:r>
              <a:rPr lang="en-US" b="true" sz="3359" spc="74">
                <a:solidFill>
                  <a:srgbClr val="000000"/>
                </a:solidFill>
                <a:latin typeface="Biski Bold"/>
                <a:ea typeface="Biski Bold"/>
                <a:cs typeface="Biski Bold"/>
                <a:sym typeface="Biski Bold"/>
              </a:rPr>
              <a:t>History – Ancient Greece, Comparison between Britain and the Mayans</a:t>
            </a:r>
          </a:p>
          <a:p>
            <a:pPr algn="l">
              <a:lnSpc>
                <a:spcPts val="3225"/>
              </a:lnSpc>
            </a:pPr>
            <a:r>
              <a:rPr lang="en-US" b="true" sz="3359" spc="74">
                <a:solidFill>
                  <a:srgbClr val="000000"/>
                </a:solidFill>
                <a:latin typeface="Biski Bold"/>
                <a:ea typeface="Biski Bold"/>
                <a:cs typeface="Biski Bold"/>
                <a:sym typeface="Biski Bold"/>
              </a:rPr>
              <a:t>Geography – Wolrld countries and biomes, Map Skills</a:t>
            </a:r>
          </a:p>
          <a:p>
            <a:pPr algn="l">
              <a:lnSpc>
                <a:spcPts val="3225"/>
              </a:lnSpc>
            </a:pPr>
            <a:r>
              <a:rPr lang="en-US" b="true" sz="3359" spc="74">
                <a:solidFill>
                  <a:srgbClr val="000000"/>
                </a:solidFill>
                <a:latin typeface="Biski Bold"/>
                <a:ea typeface="Biski Bold"/>
                <a:cs typeface="Biski Bold"/>
                <a:sym typeface="Biski Bold"/>
              </a:rPr>
              <a:t>Art – Painting and Drawing, £D Block, Printmaking, Textiles and Collage</a:t>
            </a:r>
          </a:p>
          <a:p>
            <a:pPr algn="l">
              <a:lnSpc>
                <a:spcPts val="3225"/>
              </a:lnSpc>
            </a:pPr>
            <a:r>
              <a:rPr lang="en-US" b="true" sz="3359" spc="74">
                <a:solidFill>
                  <a:srgbClr val="000000"/>
                </a:solidFill>
                <a:latin typeface="Biski Bold"/>
                <a:ea typeface="Biski Bold"/>
                <a:cs typeface="Biski Bold"/>
                <a:sym typeface="Biski Bold"/>
              </a:rPr>
              <a:t>DT – Food and nutrition, Systems, Textiles, Structures, Mechanisms</a:t>
            </a:r>
          </a:p>
          <a:p>
            <a:pPr algn="l">
              <a:lnSpc>
                <a:spcPts val="3225"/>
              </a:lnSpc>
            </a:pPr>
            <a:r>
              <a:rPr lang="en-US" b="true" sz="3359" spc="74">
                <a:solidFill>
                  <a:srgbClr val="000000"/>
                </a:solidFill>
                <a:latin typeface="Biski Bold"/>
                <a:ea typeface="Biski Bold"/>
                <a:cs typeface="Biski Bold"/>
                <a:sym typeface="Biski Bold"/>
              </a:rPr>
              <a:t>RE – Creation &amp; Covenant; Promise and Prophecy; Galilee to Jerusalem; Desert to Garden; To the Ends of the Earth; Dialogue and Encounter</a:t>
            </a:r>
          </a:p>
          <a:p>
            <a:pPr algn="l">
              <a:lnSpc>
                <a:spcPts val="3225"/>
              </a:lnSpc>
            </a:pP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4" id="4"/>
          <p:cNvSpPr/>
          <p:nvPr/>
        </p:nvSpPr>
        <p:spPr>
          <a:xfrm flipH="false" flipV="false" rot="0">
            <a:off x="1918586" y="3300351"/>
            <a:ext cx="10750138" cy="6281013"/>
          </a:xfrm>
          <a:custGeom>
            <a:avLst/>
            <a:gdLst/>
            <a:ahLst/>
            <a:cxnLst/>
            <a:rect r="r" b="b" t="t" l="l"/>
            <a:pathLst>
              <a:path h="6281013" w="10750138">
                <a:moveTo>
                  <a:pt x="0" y="0"/>
                </a:moveTo>
                <a:lnTo>
                  <a:pt x="10750138" y="0"/>
                </a:lnTo>
                <a:lnTo>
                  <a:pt x="10750138" y="6281013"/>
                </a:lnTo>
                <a:lnTo>
                  <a:pt x="0" y="6281013"/>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5" id="5"/>
          <p:cNvSpPr/>
          <p:nvPr/>
        </p:nvSpPr>
        <p:spPr>
          <a:xfrm flipH="false" flipV="false" rot="0">
            <a:off x="1028700" y="3589982"/>
            <a:ext cx="10778714" cy="6309588"/>
          </a:xfrm>
          <a:custGeom>
            <a:avLst/>
            <a:gdLst/>
            <a:ahLst/>
            <a:cxnLst/>
            <a:rect r="r" b="b" t="t" l="l"/>
            <a:pathLst>
              <a:path h="6309588" w="10778714">
                <a:moveTo>
                  <a:pt x="0" y="0"/>
                </a:moveTo>
                <a:lnTo>
                  <a:pt x="10778714" y="0"/>
                </a:lnTo>
                <a:lnTo>
                  <a:pt x="10778714" y="6309587"/>
                </a:lnTo>
                <a:lnTo>
                  <a:pt x="0" y="6309587"/>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6" id="6"/>
          <p:cNvSpPr/>
          <p:nvPr/>
        </p:nvSpPr>
        <p:spPr>
          <a:xfrm flipH="false" flipV="false" rot="0">
            <a:off x="7712622" y="927201"/>
            <a:ext cx="9370902" cy="3648243"/>
          </a:xfrm>
          <a:custGeom>
            <a:avLst/>
            <a:gdLst/>
            <a:ahLst/>
            <a:cxnLst/>
            <a:rect r="r" b="b" t="t" l="l"/>
            <a:pathLst>
              <a:path h="3648243" w="9370902">
                <a:moveTo>
                  <a:pt x="0" y="0"/>
                </a:moveTo>
                <a:lnTo>
                  <a:pt x="9370902" y="0"/>
                </a:lnTo>
                <a:lnTo>
                  <a:pt x="9370902" y="3648243"/>
                </a:lnTo>
                <a:lnTo>
                  <a:pt x="0" y="3648243"/>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7" id="7"/>
          <p:cNvSpPr/>
          <p:nvPr/>
        </p:nvSpPr>
        <p:spPr>
          <a:xfrm flipH="false" flipV="false" rot="0">
            <a:off x="7752205" y="975522"/>
            <a:ext cx="9399477" cy="3676818"/>
          </a:xfrm>
          <a:custGeom>
            <a:avLst/>
            <a:gdLst/>
            <a:ahLst/>
            <a:cxnLst/>
            <a:rect r="r" b="b" t="t" l="l"/>
            <a:pathLst>
              <a:path h="3676818" w="9399477">
                <a:moveTo>
                  <a:pt x="0" y="0"/>
                </a:moveTo>
                <a:lnTo>
                  <a:pt x="9399477" y="0"/>
                </a:lnTo>
                <a:lnTo>
                  <a:pt x="9399477" y="3676818"/>
                </a:lnTo>
                <a:lnTo>
                  <a:pt x="0" y="3676818"/>
                </a:lnTo>
                <a:lnTo>
                  <a:pt x="0" y="0"/>
                </a:lnTo>
                <a:close/>
              </a:path>
            </a:pathLst>
          </a:custGeom>
          <a:blipFill>
            <a:blip r:embed="rId12">
              <a:extLst>
                <a:ext uri="{96DAC541-7B7A-43D3-8B79-37D633B846F1}">
                  <asvg:svgBlip xmlns:asvg="http://schemas.microsoft.com/office/drawing/2016/SVG/main" r:embed="rId13"/>
                </a:ext>
              </a:extLst>
            </a:blip>
            <a:stretch>
              <a:fillRect l="0" t="0" r="0" b="0"/>
            </a:stretch>
          </a:blipFill>
        </p:spPr>
      </p:sp>
      <p:grpSp>
        <p:nvGrpSpPr>
          <p:cNvPr name="Group 8" id="8"/>
          <p:cNvGrpSpPr/>
          <p:nvPr/>
        </p:nvGrpSpPr>
        <p:grpSpPr>
          <a:xfrm rot="0">
            <a:off x="8814897" y="975522"/>
            <a:ext cx="7421136" cy="3311212"/>
            <a:chOff x="0" y="0"/>
            <a:chExt cx="9894848" cy="4414950"/>
          </a:xfrm>
        </p:grpSpPr>
        <p:sp>
          <p:nvSpPr>
            <p:cNvPr name="Freeform 9" id="9"/>
            <p:cNvSpPr/>
            <p:nvPr/>
          </p:nvSpPr>
          <p:spPr>
            <a:xfrm flipH="false" flipV="false" rot="0">
              <a:off x="0" y="0"/>
              <a:ext cx="9894848" cy="4414950"/>
            </a:xfrm>
            <a:custGeom>
              <a:avLst/>
              <a:gdLst/>
              <a:ahLst/>
              <a:cxnLst/>
              <a:rect r="r" b="b" t="t" l="l"/>
              <a:pathLst>
                <a:path h="4414950" w="9894848">
                  <a:moveTo>
                    <a:pt x="0" y="0"/>
                  </a:moveTo>
                  <a:lnTo>
                    <a:pt x="9894848" y="0"/>
                  </a:lnTo>
                  <a:lnTo>
                    <a:pt x="9894848" y="4414950"/>
                  </a:lnTo>
                  <a:lnTo>
                    <a:pt x="0" y="4414950"/>
                  </a:lnTo>
                  <a:close/>
                </a:path>
              </a:pathLst>
            </a:custGeom>
            <a:solidFill>
              <a:srgbClr val="000000">
                <a:alpha val="0"/>
              </a:srgbClr>
            </a:solidFill>
          </p:spPr>
        </p:sp>
        <p:sp>
          <p:nvSpPr>
            <p:cNvPr name="TextBox 10" id="10"/>
            <p:cNvSpPr txBox="true"/>
            <p:nvPr/>
          </p:nvSpPr>
          <p:spPr>
            <a:xfrm>
              <a:off x="0" y="-523875"/>
              <a:ext cx="9894848" cy="4938825"/>
            </a:xfrm>
            <a:prstGeom prst="rect">
              <a:avLst/>
            </a:prstGeom>
          </p:spPr>
          <p:txBody>
            <a:bodyPr anchor="ctr" rtlCol="false" tIns="0" lIns="0" bIns="0" rIns="0"/>
            <a:lstStyle/>
            <a:p>
              <a:pPr algn="ctr">
                <a:lnSpc>
                  <a:spcPts val="7776"/>
                </a:lnSpc>
              </a:pPr>
              <a:r>
                <a:rPr lang="en-US" b="true" sz="6480" spc="150">
                  <a:solidFill>
                    <a:srgbClr val="000000"/>
                  </a:solidFill>
                  <a:latin typeface="Biski Bold"/>
                  <a:ea typeface="Biski Bold"/>
                  <a:cs typeface="Biski Bold"/>
                  <a:sym typeface="Biski Bold"/>
                </a:rPr>
                <a:t>Celebration assemblies</a:t>
              </a:r>
            </a:p>
          </p:txBody>
        </p:sp>
      </p:grpSp>
      <p:grpSp>
        <p:nvGrpSpPr>
          <p:cNvPr name="Group 11" id="11"/>
          <p:cNvGrpSpPr/>
          <p:nvPr/>
        </p:nvGrpSpPr>
        <p:grpSpPr>
          <a:xfrm rot="0">
            <a:off x="1462526" y="4286734"/>
            <a:ext cx="9911062" cy="4389809"/>
            <a:chOff x="0" y="0"/>
            <a:chExt cx="13214750" cy="5853078"/>
          </a:xfrm>
        </p:grpSpPr>
        <p:sp>
          <p:nvSpPr>
            <p:cNvPr name="Freeform 12" id="12"/>
            <p:cNvSpPr/>
            <p:nvPr/>
          </p:nvSpPr>
          <p:spPr>
            <a:xfrm flipH="false" flipV="false" rot="0">
              <a:off x="0" y="0"/>
              <a:ext cx="13214750" cy="5853078"/>
            </a:xfrm>
            <a:custGeom>
              <a:avLst/>
              <a:gdLst/>
              <a:ahLst/>
              <a:cxnLst/>
              <a:rect r="r" b="b" t="t" l="l"/>
              <a:pathLst>
                <a:path h="5853078" w="13214750">
                  <a:moveTo>
                    <a:pt x="0" y="0"/>
                  </a:moveTo>
                  <a:lnTo>
                    <a:pt x="13214750" y="0"/>
                  </a:lnTo>
                  <a:lnTo>
                    <a:pt x="13214750" y="5853078"/>
                  </a:lnTo>
                  <a:lnTo>
                    <a:pt x="0" y="5853078"/>
                  </a:lnTo>
                  <a:close/>
                </a:path>
              </a:pathLst>
            </a:custGeom>
            <a:solidFill>
              <a:srgbClr val="000000">
                <a:alpha val="0"/>
              </a:srgbClr>
            </a:solidFill>
          </p:spPr>
        </p:sp>
        <p:sp>
          <p:nvSpPr>
            <p:cNvPr name="TextBox 13" id="13"/>
            <p:cNvSpPr txBox="true"/>
            <p:nvPr/>
          </p:nvSpPr>
          <p:spPr>
            <a:xfrm>
              <a:off x="0" y="-161925"/>
              <a:ext cx="13214750" cy="6015003"/>
            </a:xfrm>
            <a:prstGeom prst="rect">
              <a:avLst/>
            </a:prstGeom>
          </p:spPr>
          <p:txBody>
            <a:bodyPr anchor="ctr" rtlCol="false" tIns="0" lIns="0" bIns="0" rIns="0"/>
            <a:lstStyle/>
            <a:p>
              <a:pPr algn="ctr">
                <a:lnSpc>
                  <a:spcPts val="2754"/>
                </a:lnSpc>
              </a:pPr>
              <a:r>
                <a:rPr lang="en-US" b="true" sz="3187" spc="75">
                  <a:solidFill>
                    <a:srgbClr val="000000"/>
                  </a:solidFill>
                  <a:latin typeface="Biski Bold"/>
                  <a:ea typeface="Biski Bold"/>
                  <a:cs typeface="Biski Bold"/>
                  <a:sym typeface="Biski Bold"/>
                </a:rPr>
                <a:t>These are held on Friday mornings – you are all welcome to attend and share in the celebration of the fantastic work the children do.  It isn’t possible to inform parents of all awards awarded. You will be informed the week before if your child is going to receive an Aspire to Inspire Award.</a:t>
              </a:r>
            </a:p>
            <a:p>
              <a:pPr algn="ctr">
                <a:lnSpc>
                  <a:spcPts val="2754"/>
                </a:lnSpc>
              </a:pPr>
            </a:p>
            <a:p>
              <a:pPr algn="ctr">
                <a:lnSpc>
                  <a:spcPts val="2754"/>
                </a:lnSpc>
              </a:pPr>
              <a:r>
                <a:rPr lang="en-US" b="true" sz="3187" spc="75">
                  <a:solidFill>
                    <a:srgbClr val="000000"/>
                  </a:solidFill>
                  <a:latin typeface="Biski Bold"/>
                  <a:ea typeface="Biski Bold"/>
                  <a:cs typeface="Biski Bold"/>
                  <a:sym typeface="Biski Bold"/>
                </a:rPr>
                <a:t>Year 5 will be holding a class assembly on Friday 10</a:t>
              </a:r>
              <a:r>
                <a:rPr lang="en-US" b="true" sz="3187" spc="75">
                  <a:solidFill>
                    <a:srgbClr val="000000"/>
                  </a:solidFill>
                  <a:latin typeface="Biski Bold"/>
                  <a:ea typeface="Biski Bold"/>
                  <a:cs typeface="Biski Bold"/>
                  <a:sym typeface="Biski Bold"/>
                </a:rPr>
                <a:t>th</a:t>
              </a:r>
              <a:r>
                <a:rPr lang="en-US" b="true" sz="3187" spc="75">
                  <a:solidFill>
                    <a:srgbClr val="000000"/>
                  </a:solidFill>
                  <a:latin typeface="Biski Bold"/>
                  <a:ea typeface="Biski Bold"/>
                  <a:cs typeface="Biski Bold"/>
                  <a:sym typeface="Biski Bold"/>
                </a:rPr>
                <a:t> October - please join us!</a:t>
              </a:r>
            </a:p>
          </p:txBody>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E4E8E2"/>
        </a:solidFill>
      </p:bgPr>
    </p:bg>
    <p:spTree>
      <p:nvGrpSpPr>
        <p:cNvPr id="1" name=""/>
        <p:cNvGrpSpPr/>
        <p:nvPr/>
      </p:nvGrpSpPr>
      <p:grpSpPr>
        <a:xfrm>
          <a:off x="0" y="0"/>
          <a:ext cx="0" cy="0"/>
          <a:chOff x="0" y="0"/>
          <a:chExt cx="0" cy="0"/>
        </a:xfrm>
      </p:grpSpPr>
      <p:sp>
        <p:nvSpPr>
          <p:cNvPr name="Freeform 2" id="2"/>
          <p:cNvSpPr/>
          <p:nvPr/>
        </p:nvSpPr>
        <p:spPr>
          <a:xfrm flipH="false" flipV="false" rot="0">
            <a:off x="559389" y="551990"/>
            <a:ext cx="17249402" cy="9305853"/>
          </a:xfrm>
          <a:custGeom>
            <a:avLst/>
            <a:gdLst/>
            <a:ahLst/>
            <a:cxnLst/>
            <a:rect r="r" b="b" t="t" l="l"/>
            <a:pathLst>
              <a:path h="9305853" w="17249402">
                <a:moveTo>
                  <a:pt x="0" y="0"/>
                </a:moveTo>
                <a:lnTo>
                  <a:pt x="17249401" y="0"/>
                </a:lnTo>
                <a:lnTo>
                  <a:pt x="17249401" y="9305852"/>
                </a:lnTo>
                <a:lnTo>
                  <a:pt x="0" y="9305852"/>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595401" y="574666"/>
            <a:ext cx="17268452" cy="9324903"/>
          </a:xfrm>
          <a:custGeom>
            <a:avLst/>
            <a:gdLst/>
            <a:ahLst/>
            <a:cxnLst/>
            <a:rect r="r" b="b" t="t" l="l"/>
            <a:pathLst>
              <a:path h="9324903" w="17268452">
                <a:moveTo>
                  <a:pt x="0" y="0"/>
                </a:moveTo>
                <a:lnTo>
                  <a:pt x="17268452" y="0"/>
                </a:lnTo>
                <a:lnTo>
                  <a:pt x="17268452" y="9324903"/>
                </a:lnTo>
                <a:lnTo>
                  <a:pt x="0" y="9324903"/>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grpSp>
        <p:nvGrpSpPr>
          <p:cNvPr name="Group 4" id="4"/>
          <p:cNvGrpSpPr/>
          <p:nvPr/>
        </p:nvGrpSpPr>
        <p:grpSpPr>
          <a:xfrm rot="0">
            <a:off x="1531086" y="837313"/>
            <a:ext cx="15499612" cy="2121196"/>
            <a:chOff x="0" y="0"/>
            <a:chExt cx="20666150" cy="2828262"/>
          </a:xfrm>
        </p:grpSpPr>
        <p:sp>
          <p:nvSpPr>
            <p:cNvPr name="Freeform 5" id="5"/>
            <p:cNvSpPr/>
            <p:nvPr/>
          </p:nvSpPr>
          <p:spPr>
            <a:xfrm flipH="false" flipV="false" rot="0">
              <a:off x="0" y="0"/>
              <a:ext cx="20666149" cy="2828262"/>
            </a:xfrm>
            <a:custGeom>
              <a:avLst/>
              <a:gdLst/>
              <a:ahLst/>
              <a:cxnLst/>
              <a:rect r="r" b="b" t="t" l="l"/>
              <a:pathLst>
                <a:path h="2828262" w="20666149">
                  <a:moveTo>
                    <a:pt x="0" y="0"/>
                  </a:moveTo>
                  <a:lnTo>
                    <a:pt x="20666149" y="0"/>
                  </a:lnTo>
                  <a:lnTo>
                    <a:pt x="20666149" y="2828262"/>
                  </a:lnTo>
                  <a:lnTo>
                    <a:pt x="0" y="2828262"/>
                  </a:lnTo>
                  <a:close/>
                </a:path>
              </a:pathLst>
            </a:custGeom>
            <a:solidFill>
              <a:srgbClr val="000000">
                <a:alpha val="0"/>
              </a:srgbClr>
            </a:solidFill>
          </p:spPr>
        </p:sp>
        <p:sp>
          <p:nvSpPr>
            <p:cNvPr name="TextBox 6" id="6"/>
            <p:cNvSpPr txBox="true"/>
            <p:nvPr/>
          </p:nvSpPr>
          <p:spPr>
            <a:xfrm>
              <a:off x="0" y="-571500"/>
              <a:ext cx="20666150" cy="3399762"/>
            </a:xfrm>
            <a:prstGeom prst="rect">
              <a:avLst/>
            </a:prstGeom>
          </p:spPr>
          <p:txBody>
            <a:bodyPr anchor="ctr" rtlCol="false" tIns="0" lIns="0" bIns="0" rIns="0"/>
            <a:lstStyle/>
            <a:p>
              <a:pPr algn="l">
                <a:lnSpc>
                  <a:spcPts val="8640"/>
                </a:lnSpc>
              </a:pPr>
              <a:r>
                <a:rPr lang="en-US" b="true" sz="7200" spc="149">
                  <a:solidFill>
                    <a:srgbClr val="000000"/>
                  </a:solidFill>
                  <a:latin typeface="Biski Bold"/>
                  <a:ea typeface="Biski Bold"/>
                  <a:cs typeface="Biski Bold"/>
                  <a:sym typeface="Biski Bold"/>
                </a:rPr>
                <a:t>Contact</a:t>
              </a:r>
            </a:p>
          </p:txBody>
        </p:sp>
      </p:grpSp>
      <p:sp>
        <p:nvSpPr>
          <p:cNvPr name="TextBox 7" id="7"/>
          <p:cNvSpPr txBox="true"/>
          <p:nvPr/>
        </p:nvSpPr>
        <p:spPr>
          <a:xfrm rot="0">
            <a:off x="1028700" y="2285919"/>
            <a:ext cx="16230600" cy="5448300"/>
          </a:xfrm>
          <a:prstGeom prst="rect">
            <a:avLst/>
          </a:prstGeom>
        </p:spPr>
        <p:txBody>
          <a:bodyPr anchor="t" rtlCol="false" tIns="0" lIns="0" bIns="0" rIns="0">
            <a:spAutoFit/>
          </a:bodyPr>
          <a:lstStyle/>
          <a:p>
            <a:pPr algn="l">
              <a:lnSpc>
                <a:spcPts val="5759"/>
              </a:lnSpc>
            </a:pPr>
            <a:r>
              <a:rPr lang="en-US" b="true" sz="4800" spc="75">
                <a:solidFill>
                  <a:srgbClr val="000000"/>
                </a:solidFill>
                <a:latin typeface="Biski Bold"/>
                <a:ea typeface="Biski Bold"/>
                <a:cs typeface="Biski Bold"/>
                <a:sym typeface="Biski Bold"/>
              </a:rPr>
              <a:t>You can always speak to me at the end of the day at pick up or you can also email the school if you want to arrange a time to speak.</a:t>
            </a:r>
          </a:p>
          <a:p>
            <a:pPr algn="l">
              <a:lnSpc>
                <a:spcPts val="5759"/>
              </a:lnSpc>
            </a:pPr>
          </a:p>
          <a:p>
            <a:pPr algn="l">
              <a:lnSpc>
                <a:spcPts val="5759"/>
              </a:lnSpc>
            </a:pPr>
            <a:r>
              <a:rPr lang="en-US" b="true" sz="4800" spc="75">
                <a:solidFill>
                  <a:srgbClr val="000000"/>
                </a:solidFill>
                <a:latin typeface="Biski Bold"/>
                <a:ea typeface="Biski Bold"/>
                <a:cs typeface="Biski Bold"/>
                <a:sym typeface="Biski Bold"/>
              </a:rPr>
              <a:t>If you have any issues or concerns at all, please do let me know. Also, please let us know if there is anything you think we need to be aware of.</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DAGysmyg20s</dc:identifier>
  <dcterms:modified xsi:type="dcterms:W3CDTF">2011-08-01T06:04:30Z</dcterms:modified>
  <cp:revision>1</cp:revision>
  <dc:title>Green Pastel Geometric Back To School Zoom Virtual Background</dc:title>
</cp:coreProperties>
</file>